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5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0" r:id="rId3"/>
    <p:sldId id="261" r:id="rId4"/>
    <p:sldId id="273" r:id="rId5"/>
    <p:sldId id="274" r:id="rId6"/>
    <p:sldId id="275" r:id="rId7"/>
    <p:sldId id="262" r:id="rId8"/>
    <p:sldId id="263" r:id="rId9"/>
    <p:sldId id="264" r:id="rId10"/>
    <p:sldId id="265" r:id="rId11"/>
    <p:sldId id="272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ji Olojola" userId="6219817c5f949cca" providerId="LiveId" clId="{DE7ED304-04BA-454D-9640-0A9205209B1C}"/>
    <pc:docChg chg="modSld">
      <pc:chgData name="Siji Olojola" userId="6219817c5f949cca" providerId="LiveId" clId="{DE7ED304-04BA-454D-9640-0A9205209B1C}" dt="2023-05-12T09:51:17.606" v="11" actId="20577"/>
      <pc:docMkLst>
        <pc:docMk/>
      </pc:docMkLst>
      <pc:sldChg chg="modSp mod">
        <pc:chgData name="Siji Olojola" userId="6219817c5f949cca" providerId="LiveId" clId="{DE7ED304-04BA-454D-9640-0A9205209B1C}" dt="2023-05-12T09:51:17.606" v="11" actId="20577"/>
        <pc:sldMkLst>
          <pc:docMk/>
          <pc:sldMk cId="0" sldId="260"/>
        </pc:sldMkLst>
        <pc:spChg chg="mod">
          <ac:chgData name="Siji Olojola" userId="6219817c5f949cca" providerId="LiveId" clId="{DE7ED304-04BA-454D-9640-0A9205209B1C}" dt="2023-05-12T09:51:17.606" v="11" actId="20577"/>
          <ac:spMkLst>
            <pc:docMk/>
            <pc:sldMk cId="0" sldId="260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2125" y="1571636"/>
            <a:ext cx="7143749" cy="71437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08048" y="4171937"/>
            <a:ext cx="8871902" cy="1919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0750" y="1821814"/>
            <a:ext cx="16446500" cy="2120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7032" y="771144"/>
            <a:ext cx="12545568" cy="8976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5800" y="7124700"/>
            <a:ext cx="180594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800" spc="-60" dirty="0">
                <a:solidFill>
                  <a:srgbClr val="FFFFFF"/>
                </a:solidFill>
                <a:latin typeface="Times New Roman"/>
                <a:cs typeface="Times New Roman"/>
              </a:rPr>
              <a:t>FACEBOOK BUYER CASE STUDY</a:t>
            </a:r>
            <a:endParaRPr sz="8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0275" y="902772"/>
            <a:ext cx="5627370" cy="66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200" spc="254" dirty="0"/>
              <a:t>C</a:t>
            </a:r>
            <a:r>
              <a:rPr sz="4200" spc="-165" dirty="0"/>
              <a:t>a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-5" dirty="0"/>
              <a:t>s</a:t>
            </a:r>
            <a:r>
              <a:rPr sz="4200" spc="-100" dirty="0"/>
              <a:t>t</a:t>
            </a:r>
            <a:r>
              <a:rPr sz="4200" spc="-75" dirty="0"/>
              <a:t>u</a:t>
            </a:r>
            <a:r>
              <a:rPr sz="4200" spc="110" dirty="0"/>
              <a:t>d</a:t>
            </a:r>
            <a:r>
              <a:rPr sz="4200" spc="-10" dirty="0"/>
              <a:t>y</a:t>
            </a:r>
            <a:r>
              <a:rPr sz="4200" spc="-645" dirty="0"/>
              <a:t> </a:t>
            </a:r>
            <a:r>
              <a:rPr sz="4200" spc="-260" dirty="0"/>
              <a:t>—</a:t>
            </a:r>
            <a:r>
              <a:rPr sz="4200" spc="114" dirty="0"/>
              <a:t> </a:t>
            </a:r>
            <a:r>
              <a:rPr sz="4200" spc="25" dirty="0"/>
              <a:t>A</a:t>
            </a:r>
            <a:r>
              <a:rPr sz="4200" spc="-140" dirty="0"/>
              <a:t>l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-85" dirty="0"/>
              <a:t>B</a:t>
            </a:r>
            <a:r>
              <a:rPr sz="4200" dirty="0"/>
              <a:t>e</a:t>
            </a:r>
            <a:r>
              <a:rPr sz="4200" spc="-165" dirty="0"/>
              <a:t>a</a:t>
            </a:r>
            <a:r>
              <a:rPr sz="4200" spc="-75" dirty="0"/>
              <a:t>u</a:t>
            </a:r>
            <a:r>
              <a:rPr sz="4200" spc="-150" dirty="0"/>
              <a:t>t</a:t>
            </a:r>
            <a:r>
              <a:rPr sz="4200" spc="85" dirty="0"/>
              <a:t>e</a:t>
            </a:r>
            <a:endParaRPr sz="4200"/>
          </a:p>
        </p:txBody>
      </p:sp>
      <p:grpSp>
        <p:nvGrpSpPr>
          <p:cNvPr id="5" name="object 5"/>
          <p:cNvGrpSpPr/>
          <p:nvPr/>
        </p:nvGrpSpPr>
        <p:grpSpPr>
          <a:xfrm>
            <a:off x="4991102" y="1234877"/>
            <a:ext cx="13478510" cy="8915400"/>
            <a:chOff x="4809744" y="1371600"/>
            <a:chExt cx="13478510" cy="89154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744" y="1371600"/>
              <a:ext cx="4507992" cy="65379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800" y="3904488"/>
              <a:ext cx="4526280" cy="63825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4144" y="1371600"/>
              <a:ext cx="4526279" cy="65379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4888" y="1447800"/>
              <a:ext cx="7373111" cy="88392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39800" y="2124398"/>
            <a:ext cx="4321810" cy="572389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100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G</a:t>
            </a:r>
            <a:r>
              <a:rPr sz="21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100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100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2100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: </a:t>
            </a:r>
            <a:r>
              <a:rPr sz="2100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1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100" u="heavy" spc="-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2100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100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100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100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1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100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1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v</a:t>
            </a:r>
            <a:r>
              <a:rPr sz="2100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100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100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100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1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1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nt</a:t>
            </a:r>
            <a:r>
              <a:rPr sz="21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100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2100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100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21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oo</a:t>
            </a:r>
            <a:r>
              <a:rPr sz="2100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ki</a:t>
            </a:r>
            <a:r>
              <a:rPr sz="21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10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g</a:t>
            </a:r>
            <a:r>
              <a:rPr sz="210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</a:t>
            </a:r>
            <a:endParaRPr sz="21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1005"/>
              </a:spcBef>
            </a:pPr>
            <a:r>
              <a:rPr sz="1800" i="1" spc="-195" dirty="0">
                <a:solidFill>
                  <a:srgbClr val="51EBFF"/>
                </a:solidFill>
                <a:latin typeface="Times New Roman"/>
                <a:cs typeface="Times New Roman"/>
              </a:rPr>
              <a:t>B</a:t>
            </a:r>
            <a:r>
              <a:rPr sz="1800" i="1" spc="-95" dirty="0">
                <a:solidFill>
                  <a:srgbClr val="51EBFF"/>
                </a:solidFill>
                <a:latin typeface="Times New Roman"/>
                <a:cs typeface="Times New Roman"/>
              </a:rPr>
              <a:t>u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85" dirty="0">
                <a:solidFill>
                  <a:srgbClr val="51EBFF"/>
                </a:solidFill>
                <a:latin typeface="Times New Roman"/>
                <a:cs typeface="Times New Roman"/>
              </a:rPr>
              <a:t>l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d 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7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95" dirty="0">
                <a:solidFill>
                  <a:srgbClr val="51EBFF"/>
                </a:solidFill>
                <a:latin typeface="Times New Roman"/>
                <a:cs typeface="Times New Roman"/>
              </a:rPr>
              <a:t>u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10" dirty="0">
                <a:solidFill>
                  <a:srgbClr val="51EBFF"/>
                </a:solidFill>
                <a:latin typeface="Times New Roman"/>
                <a:cs typeface="Times New Roman"/>
              </a:rPr>
              <a:t>w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15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h </a:t>
            </a:r>
            <a:r>
              <a:rPr sz="1800" i="1" spc="-15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110" dirty="0">
                <a:solidFill>
                  <a:srgbClr val="51EBFF"/>
                </a:solidFill>
                <a:latin typeface="Times New Roman"/>
                <a:cs typeface="Times New Roman"/>
              </a:rPr>
              <a:t>h</a:t>
            </a:r>
            <a:r>
              <a:rPr sz="1800" i="1" spc="-17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7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155" dirty="0">
                <a:solidFill>
                  <a:srgbClr val="51EBFF"/>
                </a:solidFill>
                <a:latin typeface="Times New Roman"/>
                <a:cs typeface="Times New Roman"/>
              </a:rPr>
              <a:t>g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95" dirty="0">
                <a:solidFill>
                  <a:srgbClr val="51EBFF"/>
                </a:solidFill>
                <a:latin typeface="Times New Roman"/>
                <a:cs typeface="Times New Roman"/>
              </a:rPr>
              <a:t>u</a:t>
            </a:r>
            <a:r>
              <a:rPr sz="1800" i="1" spc="-165" dirty="0">
                <a:solidFill>
                  <a:srgbClr val="51EBFF"/>
                </a:solidFill>
                <a:latin typeface="Times New Roman"/>
                <a:cs typeface="Times New Roman"/>
              </a:rPr>
              <a:t>d</a:t>
            </a:r>
            <a:r>
              <a:rPr sz="1800" i="1" spc="-15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n</a:t>
            </a:r>
            <a:r>
              <a:rPr sz="1800" i="1" spc="-250" dirty="0">
                <a:solidFill>
                  <a:srgbClr val="51EBFF"/>
                </a:solidFill>
                <a:latin typeface="Times New Roman"/>
                <a:cs typeface="Times New Roman"/>
              </a:rPr>
              <a:t>c</a:t>
            </a:r>
            <a:r>
              <a:rPr sz="1800" i="1" spc="-17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  <a:p>
            <a:pPr marL="127000" marR="5080">
              <a:lnSpc>
                <a:spcPct val="152800"/>
              </a:lnSpc>
            </a:pPr>
            <a:r>
              <a:rPr sz="1800" i="1" spc="-125" dirty="0">
                <a:solidFill>
                  <a:srgbClr val="51EBFF"/>
                </a:solidFill>
                <a:latin typeface="Times New Roman"/>
                <a:cs typeface="Times New Roman"/>
              </a:rPr>
              <a:t>Portray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05" dirty="0">
                <a:solidFill>
                  <a:srgbClr val="51EBFF"/>
                </a:solidFill>
                <a:latin typeface="Times New Roman"/>
                <a:cs typeface="Times New Roman"/>
              </a:rPr>
              <a:t>Ale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45" dirty="0">
                <a:solidFill>
                  <a:srgbClr val="51EBFF"/>
                </a:solidFill>
                <a:latin typeface="Times New Roman"/>
                <a:cs typeface="Times New Roman"/>
              </a:rPr>
              <a:t>Beaute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45" dirty="0">
                <a:solidFill>
                  <a:srgbClr val="51EBFF"/>
                </a:solidFill>
                <a:latin typeface="Times New Roman"/>
                <a:cs typeface="Times New Roman"/>
              </a:rPr>
              <a:t>as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10" dirty="0">
                <a:solidFill>
                  <a:srgbClr val="51EBFF"/>
                </a:solidFill>
                <a:latin typeface="Times New Roman"/>
                <a:cs typeface="Times New Roman"/>
              </a:rPr>
              <a:t>experts</a:t>
            </a:r>
            <a:r>
              <a:rPr sz="1800" i="1" spc="-85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270" dirty="0">
                <a:solidFill>
                  <a:srgbClr val="51EBFF"/>
                </a:solidFill>
                <a:latin typeface="Times New Roman"/>
                <a:cs typeface="Times New Roman"/>
              </a:rPr>
              <a:t>&amp;</a:t>
            </a:r>
            <a:r>
              <a:rPr sz="1800" i="1" spc="-265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70" dirty="0">
                <a:solidFill>
                  <a:srgbClr val="51EBFF"/>
                </a:solidFill>
                <a:latin typeface="Times New Roman"/>
                <a:cs typeface="Times New Roman"/>
              </a:rPr>
              <a:t>industry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35" dirty="0">
                <a:solidFill>
                  <a:srgbClr val="51EBFF"/>
                </a:solidFill>
                <a:latin typeface="Times New Roman"/>
                <a:cs typeface="Times New Roman"/>
              </a:rPr>
              <a:t>leaders </a:t>
            </a:r>
            <a:r>
              <a:rPr sz="1800" i="1" spc="-13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21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229" dirty="0">
                <a:solidFill>
                  <a:srgbClr val="51EBFF"/>
                </a:solidFill>
                <a:latin typeface="Times New Roman"/>
                <a:cs typeface="Times New Roman"/>
              </a:rPr>
              <a:t>b</a:t>
            </a:r>
            <a:r>
              <a:rPr sz="1800" i="1" spc="-130" dirty="0">
                <a:solidFill>
                  <a:srgbClr val="51EBFF"/>
                </a:solidFill>
                <a:latin typeface="Times New Roman"/>
                <a:cs typeface="Times New Roman"/>
              </a:rPr>
              <a:t>l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h </a:t>
            </a:r>
            <a:r>
              <a:rPr sz="1800" i="1" spc="-110" dirty="0">
                <a:solidFill>
                  <a:srgbClr val="51EBFF"/>
                </a:solidFill>
                <a:latin typeface="Times New Roman"/>
                <a:cs typeface="Times New Roman"/>
              </a:rPr>
              <a:t>d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130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250" dirty="0">
                <a:solidFill>
                  <a:srgbClr val="51EBFF"/>
                </a:solidFill>
                <a:latin typeface="Times New Roman"/>
                <a:cs typeface="Times New Roman"/>
              </a:rPr>
              <a:t>c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ap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95" dirty="0">
                <a:solidFill>
                  <a:srgbClr val="51EBFF"/>
                </a:solidFill>
                <a:latin typeface="Times New Roman"/>
                <a:cs typeface="Times New Roman"/>
              </a:rPr>
              <a:t>u</a:t>
            </a:r>
            <a:r>
              <a:rPr sz="1800" i="1" spc="-7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17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215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15" dirty="0">
                <a:solidFill>
                  <a:srgbClr val="51EBFF"/>
                </a:solidFill>
                <a:latin typeface="Times New Roman"/>
                <a:cs typeface="Times New Roman"/>
              </a:rPr>
              <a:t>y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45" dirty="0">
                <a:solidFill>
                  <a:srgbClr val="51EBFF"/>
                </a:solidFill>
                <a:latin typeface="Times New Roman"/>
                <a:cs typeface="Times New Roman"/>
              </a:rPr>
              <a:t>m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10" dirty="0">
                <a:solidFill>
                  <a:srgbClr val="51EBFF"/>
                </a:solidFill>
                <a:latin typeface="Times New Roman"/>
                <a:cs typeface="Times New Roman"/>
              </a:rPr>
              <a:t>f</a:t>
            </a:r>
            <a:r>
              <a:rPr sz="1800" i="1" spc="-200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5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50" dirty="0">
                <a:solidFill>
                  <a:srgbClr val="51EBFF"/>
                </a:solidFill>
                <a:latin typeface="Times New Roman"/>
                <a:cs typeface="Times New Roman"/>
              </a:rPr>
              <a:t>f</a:t>
            </a:r>
            <a:r>
              <a:rPr sz="1800" i="1" spc="10" dirty="0">
                <a:solidFill>
                  <a:srgbClr val="51EBFF"/>
                </a:solidFill>
                <a:latin typeface="Times New Roman"/>
                <a:cs typeface="Times New Roman"/>
              </a:rPr>
              <a:t>f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250" dirty="0">
                <a:solidFill>
                  <a:srgbClr val="51EBFF"/>
                </a:solidFill>
                <a:latin typeface="Times New Roman"/>
                <a:cs typeface="Times New Roman"/>
              </a:rPr>
              <a:t>c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v</a:t>
            </a:r>
            <a:r>
              <a:rPr sz="1800" i="1" spc="-17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7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155" dirty="0">
                <a:solidFill>
                  <a:srgbClr val="51EBFF"/>
                </a:solidFill>
                <a:latin typeface="Times New Roman"/>
                <a:cs typeface="Times New Roman"/>
              </a:rPr>
              <a:t>g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n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g  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Reduce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Cost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Per</a:t>
            </a:r>
            <a:r>
              <a:rPr sz="1800" i="1" spc="-85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solidFill>
                  <a:srgbClr val="51EBFF"/>
                </a:solidFill>
                <a:latin typeface="Times New Roman"/>
                <a:cs typeface="Times New Roman"/>
              </a:rPr>
              <a:t>Link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14" dirty="0">
                <a:solidFill>
                  <a:srgbClr val="51EBFF"/>
                </a:solidFill>
                <a:latin typeface="Times New Roman"/>
                <a:cs typeface="Times New Roman"/>
              </a:rPr>
              <a:t>Click</a:t>
            </a:r>
            <a:r>
              <a:rPr sz="1800" i="1" spc="-85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65" dirty="0">
                <a:solidFill>
                  <a:srgbClr val="51EBFF"/>
                </a:solidFill>
                <a:latin typeface="Times New Roman"/>
                <a:cs typeface="Times New Roman"/>
              </a:rPr>
              <a:t>with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14" dirty="0">
                <a:solidFill>
                  <a:srgbClr val="51EBFF"/>
                </a:solidFill>
                <a:latin typeface="Times New Roman"/>
                <a:cs typeface="Times New Roman"/>
              </a:rPr>
              <a:t>effective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05" dirty="0">
                <a:solidFill>
                  <a:srgbClr val="51EBFF"/>
                </a:solidFill>
                <a:latin typeface="Times New Roman"/>
                <a:cs typeface="Times New Roman"/>
              </a:rPr>
              <a:t>retargeting </a:t>
            </a:r>
            <a:r>
              <a:rPr sz="1800" i="1" spc="-434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204" dirty="0">
                <a:solidFill>
                  <a:srgbClr val="51EBFF"/>
                </a:solidFill>
                <a:latin typeface="Times New Roman"/>
                <a:cs typeface="Times New Roman"/>
              </a:rPr>
              <a:t>C</a:t>
            </a:r>
            <a:r>
              <a:rPr sz="1800" i="1" spc="-7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17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10" dirty="0">
                <a:solidFill>
                  <a:srgbClr val="51EBFF"/>
                </a:solidFill>
                <a:latin typeface="Times New Roman"/>
                <a:cs typeface="Times New Roman"/>
              </a:rPr>
              <a:t>f</a:t>
            </a:r>
            <a:r>
              <a:rPr sz="1800" i="1" spc="-200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5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200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7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15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14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65" dirty="0">
                <a:solidFill>
                  <a:srgbClr val="51EBFF"/>
                </a:solidFill>
                <a:latin typeface="Times New Roman"/>
                <a:cs typeface="Times New Roman"/>
              </a:rPr>
              <a:t>f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7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1515"/>
              </a:spcBef>
            </a:pPr>
            <a:r>
              <a:rPr sz="1800" i="1" spc="-125" dirty="0">
                <a:solidFill>
                  <a:srgbClr val="51EBFF"/>
                </a:solidFill>
                <a:latin typeface="Times New Roman"/>
                <a:cs typeface="Times New Roman"/>
              </a:rPr>
              <a:t>Appear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in</a:t>
            </a:r>
            <a:r>
              <a:rPr sz="1800" i="1" spc="-85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30" dirty="0">
                <a:solidFill>
                  <a:srgbClr val="51EBFF"/>
                </a:solidFill>
                <a:latin typeface="Times New Roman"/>
                <a:cs typeface="Times New Roman"/>
              </a:rPr>
              <a:t>top</a:t>
            </a:r>
            <a:r>
              <a:rPr sz="1800" i="1" spc="-85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80" dirty="0">
                <a:solidFill>
                  <a:srgbClr val="51EBFF"/>
                </a:solidFill>
                <a:latin typeface="Times New Roman"/>
                <a:cs typeface="Times New Roman"/>
              </a:rPr>
              <a:t>5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14" dirty="0">
                <a:solidFill>
                  <a:srgbClr val="51EBFF"/>
                </a:solidFill>
                <a:latin typeface="Times New Roman"/>
                <a:cs typeface="Times New Roman"/>
              </a:rPr>
              <a:t>results</a:t>
            </a:r>
            <a:r>
              <a:rPr sz="1800" i="1" spc="-85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80" dirty="0">
                <a:solidFill>
                  <a:srgbClr val="51EBFF"/>
                </a:solidFill>
                <a:latin typeface="Times New Roman"/>
                <a:cs typeface="Times New Roman"/>
              </a:rPr>
              <a:t>for</a:t>
            </a:r>
            <a:r>
              <a:rPr sz="1800" i="1" spc="-85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10" dirty="0">
                <a:solidFill>
                  <a:srgbClr val="51EBFF"/>
                </a:solidFill>
                <a:latin typeface="Times New Roman"/>
                <a:cs typeface="Times New Roman"/>
              </a:rPr>
              <a:t>teeth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whitening</a:t>
            </a:r>
            <a:r>
              <a:rPr sz="1800" i="1" spc="-85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in</a:t>
            </a:r>
            <a:r>
              <a:rPr sz="1800" i="1" spc="-85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Lagos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264795" marR="219075" indent="-252729">
              <a:lnSpc>
                <a:spcPct val="131000"/>
              </a:lnSpc>
              <a:buClr>
                <a:srgbClr val="939DA8"/>
              </a:buClr>
              <a:buChar char="•"/>
              <a:tabLst>
                <a:tab pos="264160" algn="l"/>
                <a:tab pos="265430" algn="l"/>
              </a:tabLst>
            </a:pP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Creatively use 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customer 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testimonials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5 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Lagos.</a:t>
            </a:r>
            <a:endParaRPr sz="2100">
              <a:latin typeface="Times New Roman"/>
              <a:cs typeface="Times New Roman"/>
            </a:endParaRPr>
          </a:p>
          <a:p>
            <a:pPr marL="264795" marR="491490" indent="-252729">
              <a:lnSpc>
                <a:spcPct val="131000"/>
              </a:lnSpc>
              <a:spcBef>
                <a:spcPts val="525"/>
              </a:spcBef>
              <a:buClr>
                <a:srgbClr val="939DA8"/>
              </a:buClr>
              <a:buChar char="•"/>
              <a:tabLst>
                <a:tab pos="264160" algn="l"/>
                <a:tab pos="265430" algn="l"/>
              </a:tabLst>
            </a:pP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20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d  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oo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ik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di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0" y="4305300"/>
            <a:ext cx="8871902" cy="19196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25"/>
              </a:spcBef>
            </a:pPr>
            <a:r>
              <a:rPr lang="en-US" spc="-2220" dirty="0"/>
              <a:t>T</a:t>
            </a:r>
            <a:r>
              <a:rPr spc="-120" dirty="0"/>
              <a:t>h</a:t>
            </a:r>
            <a:r>
              <a:rPr spc="-459" dirty="0"/>
              <a:t>a</a:t>
            </a:r>
            <a:r>
              <a:rPr spc="-170" dirty="0"/>
              <a:t>n</a:t>
            </a:r>
            <a:r>
              <a:rPr spc="395" dirty="0"/>
              <a:t>k</a:t>
            </a:r>
            <a:r>
              <a:rPr spc="-1885" dirty="0"/>
              <a:t> </a:t>
            </a:r>
            <a:r>
              <a:rPr spc="-400" dirty="0"/>
              <a:t>y</a:t>
            </a:r>
            <a:r>
              <a:rPr spc="235" dirty="0"/>
              <a:t>o</a:t>
            </a:r>
            <a:r>
              <a:rPr spc="55" dirty="0"/>
              <a:t>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9800" y="1697993"/>
            <a:ext cx="5435600" cy="2540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6515">
              <a:lnSpc>
                <a:spcPct val="131000"/>
              </a:lnSpc>
              <a:spcBef>
                <a:spcPts val="95"/>
              </a:spcBef>
            </a:pP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House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Coco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Nigerian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skincare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brand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targeting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38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2021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,  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idi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me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ee</a:t>
            </a:r>
            <a:r>
              <a:rPr sz="2100" spc="40" dirty="0">
                <a:solidFill>
                  <a:srgbClr val="FFFFFF"/>
                </a:solidFill>
                <a:latin typeface="Times New Roman"/>
                <a:cs typeface="Times New Roman"/>
              </a:rPr>
              <a:t>n  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completely 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pivot 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online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business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model </a:t>
            </a:r>
            <a:r>
              <a:rPr sz="2100" spc="65" dirty="0">
                <a:solidFill>
                  <a:srgbClr val="FFFFFF"/>
                </a:solidFill>
                <a:latin typeface="Times New Roman"/>
                <a:cs typeface="Times New Roman"/>
              </a:rPr>
              <a:t>- 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no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physical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stores. Although they had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website,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only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cc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r>
              <a:rPr sz="2100" spc="-355" dirty="0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800" y="4631693"/>
            <a:ext cx="5584190" cy="2086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lang="en-US" sz="2100" spc="3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opo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gg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ss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s 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campaign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initially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drive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sales,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but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more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importantly,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ll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running  paid ad camp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lang="en-US"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ign on Facebook using different objectives like traffic, messaging and conversion ads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43712" y="1776415"/>
            <a:ext cx="4572000" cy="1581150"/>
          </a:xfrm>
          <a:custGeom>
            <a:avLst/>
            <a:gdLst/>
            <a:ahLst/>
            <a:cxnLst/>
            <a:rect l="l" t="t" r="r" b="b"/>
            <a:pathLst>
              <a:path w="4572000" h="1581150">
                <a:moveTo>
                  <a:pt x="0" y="0"/>
                </a:moveTo>
                <a:lnTo>
                  <a:pt x="4572000" y="0"/>
                </a:lnTo>
                <a:lnTo>
                  <a:pt x="457200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46940" y="1741427"/>
            <a:ext cx="3726179" cy="11938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ts val="7070"/>
              </a:lnSpc>
              <a:spcBef>
                <a:spcPts val="135"/>
              </a:spcBef>
            </a:pPr>
            <a:r>
              <a:rPr sz="8925" spc="-37" baseline="-2661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8925" spc="-127" baseline="-2661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8925" spc="-712" baseline="-2661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8925" spc="75" baseline="-26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al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  <a:p>
            <a:pPr marL="1758950">
              <a:lnSpc>
                <a:spcPts val="2090"/>
              </a:lnSpc>
            </a:pPr>
            <a:r>
              <a:rPr sz="1800" spc="-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nth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53253" y="5729302"/>
            <a:ext cx="4572000" cy="1581150"/>
          </a:xfrm>
          <a:custGeom>
            <a:avLst/>
            <a:gdLst/>
            <a:ahLst/>
            <a:cxnLst/>
            <a:rect l="l" t="t" r="r" b="b"/>
            <a:pathLst>
              <a:path w="4572000" h="1581150">
                <a:moveTo>
                  <a:pt x="0" y="0"/>
                </a:moveTo>
                <a:lnTo>
                  <a:pt x="4572000" y="0"/>
                </a:lnTo>
                <a:lnTo>
                  <a:pt x="457200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46940" y="5694298"/>
            <a:ext cx="3427729" cy="11938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58950" marR="30480" indent="-1733550">
              <a:lnSpc>
                <a:spcPct val="95300"/>
              </a:lnSpc>
              <a:spcBef>
                <a:spcPts val="470"/>
              </a:spcBef>
              <a:tabLst>
                <a:tab pos="1758314" algn="l"/>
              </a:tabLst>
            </a:pPr>
            <a:r>
              <a:rPr sz="8925" spc="-217" baseline="-2661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925" spc="375" baseline="-266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925" baseline="-2661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Mo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n 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43712" y="3748102"/>
            <a:ext cx="4572000" cy="1581150"/>
          </a:xfrm>
          <a:custGeom>
            <a:avLst/>
            <a:gdLst/>
            <a:ahLst/>
            <a:cxnLst/>
            <a:rect l="l" t="t" r="r" b="b"/>
            <a:pathLst>
              <a:path w="4572000" h="1581150">
                <a:moveTo>
                  <a:pt x="0" y="0"/>
                </a:moveTo>
                <a:lnTo>
                  <a:pt x="4572000" y="0"/>
                </a:lnTo>
                <a:lnTo>
                  <a:pt x="457200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72340" y="4084573"/>
            <a:ext cx="163322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950" spc="-14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5950" spc="-60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5950" spc="-14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5950" spc="-475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59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05890" y="4157345"/>
            <a:ext cx="205740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1900"/>
              </a:lnSpc>
              <a:spcBef>
                <a:spcPts val="100"/>
              </a:spcBef>
            </a:pPr>
            <a:r>
              <a:rPr sz="1800" spc="-1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-  r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30275" y="902769"/>
            <a:ext cx="6584315" cy="66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200" spc="254" dirty="0"/>
              <a:t>C</a:t>
            </a:r>
            <a:r>
              <a:rPr sz="4200" spc="-165" dirty="0"/>
              <a:t>a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-5" dirty="0"/>
              <a:t>s</a:t>
            </a:r>
            <a:r>
              <a:rPr sz="4200" spc="-100" dirty="0"/>
              <a:t>t</a:t>
            </a:r>
            <a:r>
              <a:rPr sz="4200" spc="-75" dirty="0"/>
              <a:t>u</a:t>
            </a:r>
            <a:r>
              <a:rPr sz="4200" spc="110" dirty="0"/>
              <a:t>d</a:t>
            </a:r>
            <a:r>
              <a:rPr sz="4200" spc="-10" dirty="0"/>
              <a:t>y</a:t>
            </a:r>
            <a:r>
              <a:rPr sz="4200" spc="-645" dirty="0"/>
              <a:t> </a:t>
            </a:r>
            <a:r>
              <a:rPr sz="4200" spc="-260" dirty="0"/>
              <a:t>—</a:t>
            </a:r>
            <a:r>
              <a:rPr sz="4200" spc="114" dirty="0"/>
              <a:t> </a:t>
            </a:r>
            <a:r>
              <a:rPr sz="4200" spc="-120" dirty="0"/>
              <a:t>H</a:t>
            </a:r>
            <a:r>
              <a:rPr sz="4200" spc="70" dirty="0"/>
              <a:t>o</a:t>
            </a:r>
            <a:r>
              <a:rPr sz="4200" spc="-75" dirty="0"/>
              <a:t>u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70" dirty="0"/>
              <a:t>o</a:t>
            </a:r>
            <a:r>
              <a:rPr sz="4200" spc="45" dirty="0"/>
              <a:t>f</a:t>
            </a:r>
            <a:r>
              <a:rPr sz="4200" spc="-645" dirty="0"/>
              <a:t> </a:t>
            </a:r>
            <a:r>
              <a:rPr sz="4200" spc="254" dirty="0"/>
              <a:t>C</a:t>
            </a:r>
            <a:r>
              <a:rPr sz="4200" spc="70" dirty="0"/>
              <a:t>o</a:t>
            </a:r>
            <a:r>
              <a:rPr sz="4200" spc="245" dirty="0"/>
              <a:t>c</a:t>
            </a:r>
            <a:r>
              <a:rPr sz="4200" spc="155" dirty="0"/>
              <a:t>o</a:t>
            </a:r>
            <a:endParaRPr sz="4200"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1950" y="942978"/>
            <a:ext cx="5553089" cy="8381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0275" y="902766"/>
            <a:ext cx="6584315" cy="66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200" spc="254" dirty="0"/>
              <a:t>C</a:t>
            </a:r>
            <a:r>
              <a:rPr sz="4200" spc="-165" dirty="0"/>
              <a:t>a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-5" dirty="0"/>
              <a:t>s</a:t>
            </a:r>
            <a:r>
              <a:rPr sz="4200" spc="-100" dirty="0"/>
              <a:t>t</a:t>
            </a:r>
            <a:r>
              <a:rPr sz="4200" spc="-75" dirty="0"/>
              <a:t>u</a:t>
            </a:r>
            <a:r>
              <a:rPr sz="4200" spc="110" dirty="0"/>
              <a:t>d</a:t>
            </a:r>
            <a:r>
              <a:rPr sz="4200" spc="-10" dirty="0"/>
              <a:t>y</a:t>
            </a:r>
            <a:r>
              <a:rPr sz="4200" spc="-645" dirty="0"/>
              <a:t> </a:t>
            </a:r>
            <a:r>
              <a:rPr sz="4200" spc="-260" dirty="0"/>
              <a:t>—</a:t>
            </a:r>
            <a:r>
              <a:rPr sz="4200" spc="114" dirty="0"/>
              <a:t> </a:t>
            </a:r>
            <a:r>
              <a:rPr sz="4200" spc="-120" dirty="0"/>
              <a:t>H</a:t>
            </a:r>
            <a:r>
              <a:rPr sz="4200" spc="70" dirty="0"/>
              <a:t>o</a:t>
            </a:r>
            <a:r>
              <a:rPr sz="4200" spc="-75" dirty="0"/>
              <a:t>u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70" dirty="0"/>
              <a:t>o</a:t>
            </a:r>
            <a:r>
              <a:rPr sz="4200" spc="45" dirty="0"/>
              <a:t>f</a:t>
            </a:r>
            <a:r>
              <a:rPr sz="4200" spc="-645" dirty="0"/>
              <a:t> </a:t>
            </a:r>
            <a:r>
              <a:rPr sz="4200" spc="254" dirty="0"/>
              <a:t>C</a:t>
            </a:r>
            <a:r>
              <a:rPr sz="4200" spc="70" dirty="0"/>
              <a:t>o</a:t>
            </a:r>
            <a:r>
              <a:rPr sz="4200" spc="245" dirty="0"/>
              <a:t>c</a:t>
            </a:r>
            <a:r>
              <a:rPr sz="4200" spc="155" dirty="0"/>
              <a:t>o</a:t>
            </a:r>
            <a:endParaRPr sz="4200"/>
          </a:p>
        </p:txBody>
      </p:sp>
      <p:grpSp>
        <p:nvGrpSpPr>
          <p:cNvPr id="3" name="object 3"/>
          <p:cNvGrpSpPr/>
          <p:nvPr/>
        </p:nvGrpSpPr>
        <p:grpSpPr>
          <a:xfrm>
            <a:off x="103631" y="1932432"/>
            <a:ext cx="12774295" cy="8354695"/>
            <a:chOff x="103631" y="1932432"/>
            <a:chExt cx="12774295" cy="83546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7808" y="2770632"/>
              <a:ext cx="4471415" cy="65379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9176" y="3191256"/>
              <a:ext cx="4870704" cy="70957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9431" y="2295144"/>
              <a:ext cx="4468368" cy="65379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31" y="1932432"/>
              <a:ext cx="5574792" cy="83545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807950" y="2951479"/>
            <a:ext cx="3947160" cy="546862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100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G</a:t>
            </a:r>
            <a:r>
              <a:rPr sz="21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100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100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2100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: </a:t>
            </a:r>
            <a:r>
              <a:rPr sz="2100" u="heavy" spc="-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100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1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100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1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2100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2100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100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1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100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100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1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100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1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1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3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u="heavy" spc="-2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2100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100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1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10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100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1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100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10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g</a:t>
            </a:r>
            <a:r>
              <a:rPr sz="21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endParaRPr sz="2100" dirty="0">
              <a:latin typeface="Times New Roman"/>
              <a:cs typeface="Times New Roman"/>
            </a:endParaRPr>
          </a:p>
          <a:p>
            <a:pPr marL="127000" marR="1724660">
              <a:lnSpc>
                <a:spcPts val="3300"/>
              </a:lnSpc>
              <a:spcBef>
                <a:spcPts val="240"/>
              </a:spcBef>
            </a:pPr>
            <a:r>
              <a:rPr sz="1800" i="1" spc="-21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n</a:t>
            </a:r>
            <a:r>
              <a:rPr sz="1800" i="1" spc="-110" dirty="0">
                <a:solidFill>
                  <a:srgbClr val="51EBFF"/>
                </a:solidFill>
                <a:latin typeface="Times New Roman"/>
                <a:cs typeface="Times New Roman"/>
              </a:rPr>
              <a:t>h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n</a:t>
            </a:r>
            <a:r>
              <a:rPr sz="1800" i="1" spc="-250" dirty="0">
                <a:solidFill>
                  <a:srgbClr val="51EBFF"/>
                </a:solidFill>
                <a:latin typeface="Times New Roman"/>
                <a:cs typeface="Times New Roman"/>
              </a:rPr>
              <a:t>c</a:t>
            </a:r>
            <a:r>
              <a:rPr sz="1800" i="1" spc="-17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10" dirty="0">
                <a:solidFill>
                  <a:srgbClr val="51EBFF"/>
                </a:solidFill>
                <a:latin typeface="Times New Roman"/>
                <a:cs typeface="Times New Roman"/>
              </a:rPr>
              <a:t>w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15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h M</a:t>
            </a:r>
            <a:r>
              <a:rPr sz="1800" i="1" spc="-200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235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25" dirty="0">
                <a:solidFill>
                  <a:srgbClr val="51EBFF"/>
                </a:solidFill>
                <a:latin typeface="Times New Roman"/>
                <a:cs typeface="Times New Roman"/>
              </a:rPr>
              <a:t>n  </a:t>
            </a:r>
            <a:r>
              <a:rPr sz="1800" i="1" spc="-95" dirty="0">
                <a:solidFill>
                  <a:srgbClr val="51EBFF"/>
                </a:solidFill>
                <a:latin typeface="Times New Roman"/>
                <a:cs typeface="Times New Roman"/>
              </a:rPr>
              <a:t>K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ee</a:t>
            </a:r>
            <a:r>
              <a:rPr sz="1800" i="1" spc="-130" dirty="0">
                <a:solidFill>
                  <a:srgbClr val="51EBFF"/>
                </a:solidFill>
                <a:latin typeface="Times New Roman"/>
                <a:cs typeface="Times New Roman"/>
              </a:rPr>
              <a:t>p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55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tt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nt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235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n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10" dirty="0">
                <a:solidFill>
                  <a:srgbClr val="51EBFF"/>
                </a:solidFill>
                <a:latin typeface="Times New Roman"/>
                <a:cs typeface="Times New Roman"/>
              </a:rPr>
              <a:t>w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15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h 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p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ee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d  </a:t>
            </a:r>
            <a:r>
              <a:rPr sz="1800" i="1" spc="-195" dirty="0">
                <a:solidFill>
                  <a:srgbClr val="51EBFF"/>
                </a:solidFill>
                <a:latin typeface="Times New Roman"/>
                <a:cs typeface="Times New Roman"/>
              </a:rPr>
              <a:t>B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155" dirty="0">
                <a:solidFill>
                  <a:srgbClr val="51EBFF"/>
                </a:solidFill>
                <a:latin typeface="Times New Roman"/>
                <a:cs typeface="Times New Roman"/>
              </a:rPr>
              <a:t>g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in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10" dirty="0">
                <a:solidFill>
                  <a:srgbClr val="51EBFF"/>
                </a:solidFill>
                <a:latin typeface="Times New Roman"/>
                <a:cs typeface="Times New Roman"/>
              </a:rPr>
              <a:t>w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15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h </a:t>
            </a:r>
            <a:r>
              <a:rPr sz="1800" i="1" spc="20" dirty="0">
                <a:solidFill>
                  <a:srgbClr val="51EBFF"/>
                </a:solidFill>
                <a:latin typeface="Times New Roman"/>
                <a:cs typeface="Times New Roman"/>
              </a:rPr>
              <a:t>y</a:t>
            </a:r>
            <a:r>
              <a:rPr sz="1800" i="1" spc="-200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95" dirty="0">
                <a:solidFill>
                  <a:srgbClr val="51EBFF"/>
                </a:solidFill>
                <a:latin typeface="Times New Roman"/>
                <a:cs typeface="Times New Roman"/>
              </a:rPr>
              <a:t>u</a:t>
            </a:r>
            <a:r>
              <a:rPr sz="1800" i="1" spc="-5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229" dirty="0">
                <a:solidFill>
                  <a:srgbClr val="51EBFF"/>
                </a:solidFill>
                <a:latin typeface="Times New Roman"/>
                <a:cs typeface="Times New Roman"/>
              </a:rPr>
              <a:t>b</a:t>
            </a:r>
            <a:r>
              <a:rPr sz="1800" i="1" spc="-125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nd  </a:t>
            </a:r>
            <a:r>
              <a:rPr sz="1800" i="1" spc="-204" dirty="0">
                <a:solidFill>
                  <a:srgbClr val="51EBFF"/>
                </a:solidFill>
                <a:latin typeface="Times New Roman"/>
                <a:cs typeface="Times New Roman"/>
              </a:rPr>
              <a:t>C</a:t>
            </a:r>
            <a:r>
              <a:rPr sz="1800" i="1" spc="-7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17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10" dirty="0">
                <a:solidFill>
                  <a:srgbClr val="51EBFF"/>
                </a:solidFill>
                <a:latin typeface="Times New Roman"/>
                <a:cs typeface="Times New Roman"/>
              </a:rPr>
              <a:t>f</a:t>
            </a:r>
            <a:r>
              <a:rPr sz="1800" i="1" spc="-200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5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200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7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15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14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65" dirty="0">
                <a:solidFill>
                  <a:srgbClr val="51EBFF"/>
                </a:solidFill>
                <a:latin typeface="Times New Roman"/>
                <a:cs typeface="Times New Roman"/>
              </a:rPr>
              <a:t>f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7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endParaRPr sz="1800" dirty="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765"/>
              </a:spcBef>
            </a:pPr>
            <a:r>
              <a:rPr sz="1800" i="1" spc="35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65" dirty="0">
                <a:solidFill>
                  <a:srgbClr val="51EBFF"/>
                </a:solidFill>
                <a:latin typeface="Times New Roman"/>
                <a:cs typeface="Times New Roman"/>
              </a:rPr>
              <a:t>m</a:t>
            </a:r>
            <a:r>
              <a:rPr sz="1800" i="1" spc="-200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229" dirty="0">
                <a:solidFill>
                  <a:srgbClr val="51EBFF"/>
                </a:solidFill>
                <a:latin typeface="Times New Roman"/>
                <a:cs typeface="Times New Roman"/>
              </a:rPr>
              <a:t>b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85" dirty="0">
                <a:solidFill>
                  <a:srgbClr val="51EBFF"/>
                </a:solidFill>
                <a:latin typeface="Times New Roman"/>
                <a:cs typeface="Times New Roman"/>
              </a:rPr>
              <a:t>l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105" dirty="0">
                <a:solidFill>
                  <a:srgbClr val="51EBFF"/>
                </a:solidFill>
                <a:latin typeface="Times New Roman"/>
                <a:cs typeface="Times New Roman"/>
              </a:rPr>
              <a:t>-</a:t>
            </a:r>
            <a:r>
              <a:rPr sz="1800" i="1" spc="-16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r>
              <a:rPr sz="1800" i="1" spc="-110" dirty="0">
                <a:solidFill>
                  <a:srgbClr val="51EBFF"/>
                </a:solidFill>
                <a:latin typeface="Times New Roman"/>
                <a:cs typeface="Times New Roman"/>
              </a:rPr>
              <a:t>h</a:t>
            </a:r>
            <a:r>
              <a:rPr sz="1800" i="1" spc="-200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10" dirty="0">
                <a:solidFill>
                  <a:srgbClr val="51EBFF"/>
                </a:solidFill>
                <a:latin typeface="Times New Roman"/>
                <a:cs typeface="Times New Roman"/>
              </a:rPr>
              <a:t>f</a:t>
            </a:r>
            <a:r>
              <a:rPr sz="1800" i="1" spc="-200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50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 </a:t>
            </a:r>
            <a:r>
              <a:rPr sz="1800" i="1" spc="-229" dirty="0">
                <a:solidFill>
                  <a:srgbClr val="51EBFF"/>
                </a:solidFill>
                <a:latin typeface="Times New Roman"/>
                <a:cs typeface="Times New Roman"/>
              </a:rPr>
              <a:t>b</a:t>
            </a:r>
            <a:r>
              <a:rPr sz="1800" i="1" spc="-125" dirty="0">
                <a:solidFill>
                  <a:srgbClr val="51EBFF"/>
                </a:solidFill>
                <a:latin typeface="Times New Roman"/>
                <a:cs typeface="Times New Roman"/>
              </a:rPr>
              <a:t>r</a:t>
            </a:r>
            <a:r>
              <a:rPr sz="1800" i="1" spc="-150" dirty="0">
                <a:solidFill>
                  <a:srgbClr val="51EBFF"/>
                </a:solidFill>
                <a:latin typeface="Times New Roman"/>
                <a:cs typeface="Times New Roman"/>
              </a:rPr>
              <a:t>a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n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d </a:t>
            </a:r>
            <a:r>
              <a:rPr sz="1800" i="1" spc="-200" dirty="0">
                <a:solidFill>
                  <a:srgbClr val="51EBFF"/>
                </a:solidFill>
                <a:latin typeface="Times New Roman"/>
                <a:cs typeface="Times New Roman"/>
              </a:rPr>
              <a:t>o</a:t>
            </a:r>
            <a:r>
              <a:rPr sz="1800" i="1" spc="-229" dirty="0">
                <a:solidFill>
                  <a:srgbClr val="51EBFF"/>
                </a:solidFill>
                <a:latin typeface="Times New Roman"/>
                <a:cs typeface="Times New Roman"/>
              </a:rPr>
              <a:t>b</a:t>
            </a:r>
            <a:r>
              <a:rPr sz="1800" i="1" spc="-15" dirty="0">
                <a:solidFill>
                  <a:srgbClr val="51EBFF"/>
                </a:solidFill>
                <a:latin typeface="Times New Roman"/>
                <a:cs typeface="Times New Roman"/>
              </a:rPr>
              <a:t>j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250" dirty="0">
                <a:solidFill>
                  <a:srgbClr val="51EBFF"/>
                </a:solidFill>
                <a:latin typeface="Times New Roman"/>
                <a:cs typeface="Times New Roman"/>
              </a:rPr>
              <a:t>c</a:t>
            </a:r>
            <a:r>
              <a:rPr sz="1800" i="1" spc="-60" dirty="0">
                <a:solidFill>
                  <a:srgbClr val="51EBFF"/>
                </a:solidFill>
                <a:latin typeface="Times New Roman"/>
                <a:cs typeface="Times New Roman"/>
              </a:rPr>
              <a:t>t</a:t>
            </a:r>
            <a:r>
              <a:rPr sz="1800" i="1" spc="-40" dirty="0">
                <a:solidFill>
                  <a:srgbClr val="51EBFF"/>
                </a:solidFill>
                <a:latin typeface="Times New Roman"/>
                <a:cs typeface="Times New Roman"/>
              </a:rPr>
              <a:t>i</a:t>
            </a:r>
            <a:r>
              <a:rPr sz="1800" i="1" spc="-90" dirty="0">
                <a:solidFill>
                  <a:srgbClr val="51EBFF"/>
                </a:solidFill>
                <a:latin typeface="Times New Roman"/>
                <a:cs typeface="Times New Roman"/>
              </a:rPr>
              <a:t>v</a:t>
            </a:r>
            <a:r>
              <a:rPr sz="1800" i="1" spc="-190" dirty="0">
                <a:solidFill>
                  <a:srgbClr val="51EBFF"/>
                </a:solidFill>
                <a:latin typeface="Times New Roman"/>
                <a:cs typeface="Times New Roman"/>
              </a:rPr>
              <a:t>e</a:t>
            </a:r>
            <a:r>
              <a:rPr sz="1800" i="1" spc="-140" dirty="0">
                <a:solidFill>
                  <a:srgbClr val="51EBFF"/>
                </a:solidFill>
                <a:latin typeface="Times New Roman"/>
                <a:cs typeface="Times New Roman"/>
              </a:rPr>
              <a:t>s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264795" marR="116205" indent="-252729">
              <a:lnSpc>
                <a:spcPct val="131000"/>
              </a:lnSpc>
              <a:spcBef>
                <a:spcPts val="5"/>
              </a:spcBef>
              <a:buClr>
                <a:srgbClr val="939DA8"/>
              </a:buClr>
              <a:buChar char="•"/>
              <a:tabLst>
                <a:tab pos="264160" algn="l"/>
                <a:tab pos="265430" algn="l"/>
              </a:tabLst>
            </a:pP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ss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e 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20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2100" dirty="0">
              <a:latin typeface="Times New Roman"/>
              <a:cs typeface="Times New Roman"/>
            </a:endParaRPr>
          </a:p>
          <a:p>
            <a:pPr marL="264795" marR="8255" indent="-252729">
              <a:lnSpc>
                <a:spcPct val="131000"/>
              </a:lnSpc>
              <a:spcBef>
                <a:spcPts val="445"/>
              </a:spcBef>
              <a:buClr>
                <a:srgbClr val="939DA8"/>
              </a:buClr>
              <a:buChar char="•"/>
              <a:tabLst>
                <a:tab pos="264160" algn="l"/>
                <a:tab pos="265430" algn="l"/>
              </a:tabLst>
            </a:pP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60</a:t>
            </a:r>
            <a:r>
              <a:rPr sz="2100" spc="-355" dirty="0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ss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e;  </a:t>
            </a:r>
            <a:r>
              <a:rPr sz="2100" spc="-125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: </a:t>
            </a:r>
            <a:r>
              <a:rPr sz="2100" i="1" spc="-17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i="1" spc="-10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i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-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i="1" spc="-2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i="1" spc="-29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i="1" spc="-17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i="1" spc="-10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i="1" spc="-7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i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-17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i="1" spc="-7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i="1" spc="-10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i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-27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00" i="1" spc="-14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i="1" spc="-17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i="1" spc="-7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i="1" spc="-10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i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-17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i="1" spc="-13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00" i="1" spc="-17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i="1" spc="-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i="1" spc="-2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i="1" spc="-7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i="1" spc="-2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i="1" spc="-190" dirty="0">
                <a:solidFill>
                  <a:srgbClr val="FFFFFF"/>
                </a:solidFill>
                <a:latin typeface="Times New Roman"/>
                <a:cs typeface="Times New Roman"/>
              </a:rPr>
              <a:t>ss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2100" dirty="0">
              <a:latin typeface="Times New Roman"/>
              <a:cs typeface="Times New Roman"/>
            </a:endParaRPr>
          </a:p>
          <a:p>
            <a:pPr marL="264795" marR="5080" indent="-252729">
              <a:lnSpc>
                <a:spcPct val="131000"/>
              </a:lnSpc>
              <a:spcBef>
                <a:spcPts val="600"/>
              </a:spcBef>
              <a:buClr>
                <a:srgbClr val="939DA8"/>
              </a:buClr>
              <a:buChar char="•"/>
              <a:tabLst>
                <a:tab pos="264160" algn="l"/>
                <a:tab pos="265430" algn="l"/>
              </a:tabLst>
            </a:pP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2100" spc="-355" dirty="0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,  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;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25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: </a:t>
            </a:r>
            <a:r>
              <a:rPr sz="2100" i="1" spc="-17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i="1" spc="-11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i="1" spc="-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i="1" spc="-47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i="1" spc="-13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i="1" spc="-17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i="1" spc="-1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i="1" spc="-2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i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i="1" spc="-7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i="1" spc="-7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i="1" spc="-2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i="1" spc="-7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2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0275" y="902766"/>
            <a:ext cx="6584315" cy="66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200" spc="254" dirty="0"/>
              <a:t>C</a:t>
            </a:r>
            <a:r>
              <a:rPr sz="4200" spc="-165" dirty="0"/>
              <a:t>a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-5" dirty="0"/>
              <a:t>s</a:t>
            </a:r>
            <a:r>
              <a:rPr sz="4200" spc="-100" dirty="0"/>
              <a:t>t</a:t>
            </a:r>
            <a:r>
              <a:rPr sz="4200" spc="-75" dirty="0"/>
              <a:t>u</a:t>
            </a:r>
            <a:r>
              <a:rPr sz="4200" spc="110" dirty="0"/>
              <a:t>d</a:t>
            </a:r>
            <a:r>
              <a:rPr sz="4200" spc="-10" dirty="0"/>
              <a:t>y</a:t>
            </a:r>
            <a:r>
              <a:rPr sz="4200" spc="-645" dirty="0"/>
              <a:t> </a:t>
            </a:r>
            <a:r>
              <a:rPr sz="4200" spc="-260" dirty="0"/>
              <a:t>—</a:t>
            </a:r>
            <a:r>
              <a:rPr sz="4200" spc="114" dirty="0"/>
              <a:t> </a:t>
            </a:r>
            <a:r>
              <a:rPr sz="4200" spc="-120" dirty="0"/>
              <a:t>H</a:t>
            </a:r>
            <a:r>
              <a:rPr sz="4200" spc="70" dirty="0"/>
              <a:t>o</a:t>
            </a:r>
            <a:r>
              <a:rPr sz="4200" spc="-75" dirty="0"/>
              <a:t>u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70" dirty="0"/>
              <a:t>o</a:t>
            </a:r>
            <a:r>
              <a:rPr sz="4200" spc="45" dirty="0"/>
              <a:t>f</a:t>
            </a:r>
            <a:r>
              <a:rPr sz="4200" spc="-645" dirty="0"/>
              <a:t> </a:t>
            </a:r>
            <a:r>
              <a:rPr sz="4200" spc="254" dirty="0"/>
              <a:t>C</a:t>
            </a:r>
            <a:r>
              <a:rPr sz="4200" spc="70" dirty="0"/>
              <a:t>o</a:t>
            </a:r>
            <a:r>
              <a:rPr sz="4200" spc="245" dirty="0"/>
              <a:t>c</a:t>
            </a:r>
            <a:r>
              <a:rPr sz="4200" spc="155" dirty="0"/>
              <a:t>o</a:t>
            </a:r>
            <a:endParaRPr sz="4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D3CDE3-7934-C1E4-0060-C9A156DA6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36625"/>
            <a:ext cx="1650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7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82917"/>
            <a:ext cx="6584315" cy="66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200" spc="254" dirty="0"/>
              <a:t>C</a:t>
            </a:r>
            <a:r>
              <a:rPr sz="4200" spc="-165" dirty="0"/>
              <a:t>a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-5" dirty="0"/>
              <a:t>s</a:t>
            </a:r>
            <a:r>
              <a:rPr sz="4200" spc="-100" dirty="0"/>
              <a:t>t</a:t>
            </a:r>
            <a:r>
              <a:rPr sz="4200" spc="-75" dirty="0"/>
              <a:t>u</a:t>
            </a:r>
            <a:r>
              <a:rPr sz="4200" spc="110" dirty="0"/>
              <a:t>d</a:t>
            </a:r>
            <a:r>
              <a:rPr sz="4200" spc="-10" dirty="0"/>
              <a:t>y</a:t>
            </a:r>
            <a:r>
              <a:rPr sz="4200" spc="-645" dirty="0"/>
              <a:t> </a:t>
            </a:r>
            <a:r>
              <a:rPr sz="4200" spc="-260" dirty="0"/>
              <a:t>—</a:t>
            </a:r>
            <a:r>
              <a:rPr sz="4200" spc="114" dirty="0"/>
              <a:t> </a:t>
            </a:r>
            <a:r>
              <a:rPr sz="4200" spc="-120" dirty="0"/>
              <a:t>H</a:t>
            </a:r>
            <a:r>
              <a:rPr sz="4200" spc="70" dirty="0"/>
              <a:t>o</a:t>
            </a:r>
            <a:r>
              <a:rPr sz="4200" spc="-75" dirty="0"/>
              <a:t>u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70" dirty="0"/>
              <a:t>o</a:t>
            </a:r>
            <a:r>
              <a:rPr sz="4200" spc="45" dirty="0"/>
              <a:t>f</a:t>
            </a:r>
            <a:r>
              <a:rPr sz="4200" spc="-645" dirty="0"/>
              <a:t> </a:t>
            </a:r>
            <a:r>
              <a:rPr sz="4200" spc="254" dirty="0"/>
              <a:t>C</a:t>
            </a:r>
            <a:r>
              <a:rPr sz="4200" spc="70" dirty="0"/>
              <a:t>o</a:t>
            </a:r>
            <a:r>
              <a:rPr sz="4200" spc="245" dirty="0"/>
              <a:t>c</a:t>
            </a:r>
            <a:r>
              <a:rPr sz="4200" spc="155" dirty="0"/>
              <a:t>o</a:t>
            </a:r>
            <a:endParaRPr sz="4200" dirty="0"/>
          </a:p>
        </p:txBody>
      </p:sp>
      <p:sp>
        <p:nvSpPr>
          <p:cNvPr id="9" name="object 9"/>
          <p:cNvSpPr txBox="1"/>
          <p:nvPr/>
        </p:nvSpPr>
        <p:spPr>
          <a:xfrm>
            <a:off x="14839007" y="282917"/>
            <a:ext cx="2512060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50" spc="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35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50" spc="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50" spc="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5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350" spc="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35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5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350" spc="60" dirty="0">
                <a:solidFill>
                  <a:srgbClr val="FFFFFF"/>
                </a:solidFill>
                <a:latin typeface="Tahoma"/>
                <a:cs typeface="Tahoma"/>
              </a:rPr>
              <a:t>og</a:t>
            </a:r>
            <a:r>
              <a:rPr sz="1350"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3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35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50" spc="1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5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spc="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350">
              <a:latin typeface="Tahoma"/>
              <a:cs typeface="Tahoma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4C4022-811E-4BA4-0149-709FDFDD5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1" y="1133410"/>
            <a:ext cx="4800600" cy="88706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AEBDBE-318F-DC01-6FE3-6B2FACCB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65" y="1175231"/>
            <a:ext cx="4800600" cy="87708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25156A-90F2-5EDB-813E-BE5824BA7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1133409"/>
            <a:ext cx="4800600" cy="87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82917"/>
            <a:ext cx="6584315" cy="66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200" spc="254" dirty="0"/>
              <a:t>C</a:t>
            </a:r>
            <a:r>
              <a:rPr sz="4200" spc="-165" dirty="0"/>
              <a:t>a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-5" dirty="0"/>
              <a:t>s</a:t>
            </a:r>
            <a:r>
              <a:rPr sz="4200" spc="-100" dirty="0"/>
              <a:t>t</a:t>
            </a:r>
            <a:r>
              <a:rPr sz="4200" spc="-75" dirty="0"/>
              <a:t>u</a:t>
            </a:r>
            <a:r>
              <a:rPr sz="4200" spc="110" dirty="0"/>
              <a:t>d</a:t>
            </a:r>
            <a:r>
              <a:rPr sz="4200" spc="-10" dirty="0"/>
              <a:t>y</a:t>
            </a:r>
            <a:r>
              <a:rPr sz="4200" spc="-645" dirty="0"/>
              <a:t> </a:t>
            </a:r>
            <a:r>
              <a:rPr sz="4200" spc="-260" dirty="0"/>
              <a:t>—</a:t>
            </a:r>
            <a:r>
              <a:rPr sz="4200" spc="114" dirty="0"/>
              <a:t> </a:t>
            </a:r>
            <a:r>
              <a:rPr sz="4200" spc="-120" dirty="0"/>
              <a:t>H</a:t>
            </a:r>
            <a:r>
              <a:rPr sz="4200" spc="70" dirty="0"/>
              <a:t>o</a:t>
            </a:r>
            <a:r>
              <a:rPr sz="4200" spc="-75" dirty="0"/>
              <a:t>u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70" dirty="0"/>
              <a:t>o</a:t>
            </a:r>
            <a:r>
              <a:rPr sz="4200" spc="45" dirty="0"/>
              <a:t>f</a:t>
            </a:r>
            <a:r>
              <a:rPr sz="4200" spc="-645" dirty="0"/>
              <a:t> </a:t>
            </a:r>
            <a:r>
              <a:rPr sz="4200" spc="254" dirty="0"/>
              <a:t>C</a:t>
            </a:r>
            <a:r>
              <a:rPr sz="4200" spc="70" dirty="0"/>
              <a:t>o</a:t>
            </a:r>
            <a:r>
              <a:rPr sz="4200" spc="245" dirty="0"/>
              <a:t>c</a:t>
            </a:r>
            <a:r>
              <a:rPr sz="4200" spc="155" dirty="0"/>
              <a:t>o</a:t>
            </a:r>
            <a:endParaRPr sz="4200" dirty="0"/>
          </a:p>
        </p:txBody>
      </p:sp>
      <p:sp>
        <p:nvSpPr>
          <p:cNvPr id="9" name="object 9"/>
          <p:cNvSpPr txBox="1"/>
          <p:nvPr/>
        </p:nvSpPr>
        <p:spPr>
          <a:xfrm>
            <a:off x="14839007" y="282917"/>
            <a:ext cx="2512060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50" spc="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35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50" spc="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50" spc="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5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350" spc="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35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5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350" spc="60" dirty="0">
                <a:solidFill>
                  <a:srgbClr val="FFFFFF"/>
                </a:solidFill>
                <a:latin typeface="Tahoma"/>
                <a:cs typeface="Tahoma"/>
              </a:rPr>
              <a:t>og</a:t>
            </a:r>
            <a:r>
              <a:rPr sz="1350"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3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35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50" spc="1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5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spc="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350">
              <a:latin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FDA4F-211E-2031-89CE-7793040E2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1118363"/>
            <a:ext cx="4800600" cy="89154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0C2B1F-95D7-0425-EA47-97C631BE7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56" y="1290821"/>
            <a:ext cx="6213471" cy="85272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F040BE-3593-E07D-A59F-94D513184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1445417"/>
            <a:ext cx="4585855" cy="84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0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6882" y="1140891"/>
            <a:ext cx="2957195" cy="66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200" spc="220" dirty="0"/>
              <a:t>C</a:t>
            </a:r>
            <a:r>
              <a:rPr sz="4200" spc="25" dirty="0"/>
              <a:t>A</a:t>
            </a:r>
            <a:r>
              <a:rPr sz="4200" spc="10" dirty="0"/>
              <a:t>S</a:t>
            </a:r>
            <a:r>
              <a:rPr sz="4200" spc="-40" dirty="0"/>
              <a:t>E</a:t>
            </a:r>
            <a:r>
              <a:rPr sz="4200" spc="-645" dirty="0"/>
              <a:t> </a:t>
            </a:r>
            <a:r>
              <a:rPr sz="4200" spc="-60" dirty="0"/>
              <a:t>S</a:t>
            </a:r>
            <a:r>
              <a:rPr sz="4200" spc="-35" dirty="0"/>
              <a:t>T</a:t>
            </a:r>
            <a:r>
              <a:rPr sz="4200" spc="-170" dirty="0"/>
              <a:t>U</a:t>
            </a:r>
            <a:r>
              <a:rPr sz="4200" spc="-95" dirty="0"/>
              <a:t>D</a:t>
            </a:r>
            <a:r>
              <a:rPr sz="4200" spc="-20" dirty="0"/>
              <a:t>Y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942975" y="823912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55790" y="263867"/>
            <a:ext cx="883919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5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5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5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3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35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50" spc="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3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82450" y="5676900"/>
            <a:ext cx="5105399" cy="36575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209675" y="5676900"/>
            <a:ext cx="5420360" cy="3657600"/>
            <a:chOff x="1209675" y="5676900"/>
            <a:chExt cx="5420360" cy="36576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9675" y="5676900"/>
              <a:ext cx="5419709" cy="36575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53090" y="5867400"/>
              <a:ext cx="1057275" cy="952500"/>
            </a:xfrm>
            <a:custGeom>
              <a:avLst/>
              <a:gdLst/>
              <a:ahLst/>
              <a:cxnLst/>
              <a:rect l="l" t="t" r="r" b="b"/>
              <a:pathLst>
                <a:path w="1057275" h="952500">
                  <a:moveTo>
                    <a:pt x="1057275" y="476250"/>
                  </a:moveTo>
                  <a:lnTo>
                    <a:pt x="1054731" y="522931"/>
                  </a:lnTo>
                  <a:lnTo>
                    <a:pt x="1047121" y="569161"/>
                  </a:lnTo>
                  <a:lnTo>
                    <a:pt x="1034510" y="614497"/>
                  </a:lnTo>
                  <a:lnTo>
                    <a:pt x="1017031" y="658503"/>
                  </a:lnTo>
                  <a:lnTo>
                    <a:pt x="994857" y="700752"/>
                  </a:lnTo>
                  <a:lnTo>
                    <a:pt x="968187" y="740840"/>
                  </a:lnTo>
                  <a:lnTo>
                    <a:pt x="937279" y="778380"/>
                  </a:lnTo>
                  <a:lnTo>
                    <a:pt x="902440" y="813009"/>
                  </a:lnTo>
                  <a:lnTo>
                    <a:pt x="864001" y="844396"/>
                  </a:lnTo>
                  <a:lnTo>
                    <a:pt x="822332" y="872237"/>
                  </a:lnTo>
                  <a:lnTo>
                    <a:pt x="777835" y="896265"/>
                  </a:lnTo>
                  <a:lnTo>
                    <a:pt x="742867" y="911641"/>
                  </a:lnTo>
                  <a:lnTo>
                    <a:pt x="706730" y="924660"/>
                  </a:lnTo>
                  <a:lnTo>
                    <a:pt x="669628" y="935248"/>
                  </a:lnTo>
                  <a:lnTo>
                    <a:pt x="631769" y="943346"/>
                  </a:lnTo>
                  <a:lnTo>
                    <a:pt x="593352" y="948918"/>
                  </a:lnTo>
                  <a:lnTo>
                    <a:pt x="554576" y="951927"/>
                  </a:lnTo>
                  <a:lnTo>
                    <a:pt x="528637" y="952500"/>
                  </a:lnTo>
                  <a:lnTo>
                    <a:pt x="515660" y="952356"/>
                  </a:lnTo>
                  <a:lnTo>
                    <a:pt x="476821" y="950204"/>
                  </a:lnTo>
                  <a:lnTo>
                    <a:pt x="438264" y="945489"/>
                  </a:lnTo>
                  <a:lnTo>
                    <a:pt x="400188" y="938226"/>
                  </a:lnTo>
                  <a:lnTo>
                    <a:pt x="362809" y="928461"/>
                  </a:lnTo>
                  <a:lnTo>
                    <a:pt x="326336" y="916247"/>
                  </a:lnTo>
                  <a:lnTo>
                    <a:pt x="290959" y="901649"/>
                  </a:lnTo>
                  <a:lnTo>
                    <a:pt x="245820" y="878613"/>
                  </a:lnTo>
                  <a:lnTo>
                    <a:pt x="203406" y="851702"/>
                  </a:lnTo>
                  <a:lnTo>
                    <a:pt x="164123" y="821175"/>
                  </a:lnTo>
                  <a:lnTo>
                    <a:pt x="128351" y="787326"/>
                  </a:lnTo>
                  <a:lnTo>
                    <a:pt x="96433" y="750481"/>
                  </a:lnTo>
                  <a:lnTo>
                    <a:pt x="68678" y="710995"/>
                  </a:lnTo>
                  <a:lnTo>
                    <a:pt x="45353" y="669249"/>
                  </a:lnTo>
                  <a:lnTo>
                    <a:pt x="26682" y="625644"/>
                  </a:lnTo>
                  <a:lnTo>
                    <a:pt x="12845" y="580600"/>
                  </a:lnTo>
                  <a:lnTo>
                    <a:pt x="3975" y="534551"/>
                  </a:lnTo>
                  <a:lnTo>
                    <a:pt x="159" y="487941"/>
                  </a:lnTo>
                  <a:lnTo>
                    <a:pt x="0" y="476250"/>
                  </a:lnTo>
                  <a:lnTo>
                    <a:pt x="159" y="464558"/>
                  </a:lnTo>
                  <a:lnTo>
                    <a:pt x="3975" y="417948"/>
                  </a:lnTo>
                  <a:lnTo>
                    <a:pt x="12845" y="371899"/>
                  </a:lnTo>
                  <a:lnTo>
                    <a:pt x="26682" y="326855"/>
                  </a:lnTo>
                  <a:lnTo>
                    <a:pt x="45353" y="283250"/>
                  </a:lnTo>
                  <a:lnTo>
                    <a:pt x="68678" y="241504"/>
                  </a:lnTo>
                  <a:lnTo>
                    <a:pt x="96433" y="202018"/>
                  </a:lnTo>
                  <a:lnTo>
                    <a:pt x="128351" y="165173"/>
                  </a:lnTo>
                  <a:lnTo>
                    <a:pt x="164123" y="131324"/>
                  </a:lnTo>
                  <a:lnTo>
                    <a:pt x="203406" y="100797"/>
                  </a:lnTo>
                  <a:lnTo>
                    <a:pt x="245820" y="73886"/>
                  </a:lnTo>
                  <a:lnTo>
                    <a:pt x="290959" y="50850"/>
                  </a:lnTo>
                  <a:lnTo>
                    <a:pt x="326336" y="36252"/>
                  </a:lnTo>
                  <a:lnTo>
                    <a:pt x="362809" y="24038"/>
                  </a:lnTo>
                  <a:lnTo>
                    <a:pt x="400188" y="14272"/>
                  </a:lnTo>
                  <a:lnTo>
                    <a:pt x="438264" y="7010"/>
                  </a:lnTo>
                  <a:lnTo>
                    <a:pt x="476821" y="2293"/>
                  </a:lnTo>
                  <a:lnTo>
                    <a:pt x="515660" y="143"/>
                  </a:lnTo>
                  <a:lnTo>
                    <a:pt x="528637" y="0"/>
                  </a:lnTo>
                  <a:lnTo>
                    <a:pt x="541614" y="143"/>
                  </a:lnTo>
                  <a:lnTo>
                    <a:pt x="580453" y="2293"/>
                  </a:lnTo>
                  <a:lnTo>
                    <a:pt x="619010" y="7010"/>
                  </a:lnTo>
                  <a:lnTo>
                    <a:pt x="657086" y="14272"/>
                  </a:lnTo>
                  <a:lnTo>
                    <a:pt x="694465" y="24038"/>
                  </a:lnTo>
                  <a:lnTo>
                    <a:pt x="730938" y="36252"/>
                  </a:lnTo>
                  <a:lnTo>
                    <a:pt x="766315" y="50850"/>
                  </a:lnTo>
                  <a:lnTo>
                    <a:pt x="811453" y="73886"/>
                  </a:lnTo>
                  <a:lnTo>
                    <a:pt x="853868" y="100797"/>
                  </a:lnTo>
                  <a:lnTo>
                    <a:pt x="893151" y="131324"/>
                  </a:lnTo>
                  <a:lnTo>
                    <a:pt x="928923" y="165173"/>
                  </a:lnTo>
                  <a:lnTo>
                    <a:pt x="960844" y="202018"/>
                  </a:lnTo>
                  <a:lnTo>
                    <a:pt x="988598" y="241504"/>
                  </a:lnTo>
                  <a:lnTo>
                    <a:pt x="1011920" y="283250"/>
                  </a:lnTo>
                  <a:lnTo>
                    <a:pt x="1030593" y="326855"/>
                  </a:lnTo>
                  <a:lnTo>
                    <a:pt x="1044431" y="371899"/>
                  </a:lnTo>
                  <a:lnTo>
                    <a:pt x="1053301" y="417948"/>
                  </a:lnTo>
                  <a:lnTo>
                    <a:pt x="1057116" y="464558"/>
                  </a:lnTo>
                  <a:lnTo>
                    <a:pt x="1057275" y="476250"/>
                  </a:lnTo>
                  <a:close/>
                </a:path>
              </a:pathLst>
            </a:custGeom>
            <a:ln w="38100">
              <a:solidFill>
                <a:srgbClr val="EC0E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1953890" y="1771650"/>
            <a:ext cx="5124450" cy="3695700"/>
            <a:chOff x="11953890" y="1771650"/>
            <a:chExt cx="5124450" cy="36957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53890" y="1876424"/>
              <a:ext cx="4810109" cy="35909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706740" y="1790700"/>
              <a:ext cx="1352550" cy="1057275"/>
            </a:xfrm>
            <a:custGeom>
              <a:avLst/>
              <a:gdLst/>
              <a:ahLst/>
              <a:cxnLst/>
              <a:rect l="l" t="t" r="r" b="b"/>
              <a:pathLst>
                <a:path w="1352550" h="1057275">
                  <a:moveTo>
                    <a:pt x="1352550" y="528637"/>
                  </a:moveTo>
                  <a:lnTo>
                    <a:pt x="1350717" y="567522"/>
                  </a:lnTo>
                  <a:lnTo>
                    <a:pt x="1345228" y="606204"/>
                  </a:lnTo>
                  <a:lnTo>
                    <a:pt x="1336118" y="644466"/>
                  </a:lnTo>
                  <a:lnTo>
                    <a:pt x="1323432" y="682092"/>
                  </a:lnTo>
                  <a:lnTo>
                    <a:pt x="1307234" y="718887"/>
                  </a:lnTo>
                  <a:lnTo>
                    <a:pt x="1287622" y="754659"/>
                  </a:lnTo>
                  <a:lnTo>
                    <a:pt x="1264687" y="789205"/>
                  </a:lnTo>
                  <a:lnTo>
                    <a:pt x="1238573" y="822332"/>
                  </a:lnTo>
                  <a:lnTo>
                    <a:pt x="1209417" y="853868"/>
                  </a:lnTo>
                  <a:lnTo>
                    <a:pt x="1177365" y="883648"/>
                  </a:lnTo>
                  <a:lnTo>
                    <a:pt x="1142590" y="911504"/>
                  </a:lnTo>
                  <a:lnTo>
                    <a:pt x="1105300" y="937279"/>
                  </a:lnTo>
                  <a:lnTo>
                    <a:pt x="1065681" y="960844"/>
                  </a:lnTo>
                  <a:lnTo>
                    <a:pt x="1023949" y="982065"/>
                  </a:lnTo>
                  <a:lnTo>
                    <a:pt x="980329" y="1000831"/>
                  </a:lnTo>
                  <a:lnTo>
                    <a:pt x="935078" y="1017031"/>
                  </a:lnTo>
                  <a:lnTo>
                    <a:pt x="888414" y="1030593"/>
                  </a:lnTo>
                  <a:lnTo>
                    <a:pt x="840596" y="1041433"/>
                  </a:lnTo>
                  <a:lnTo>
                    <a:pt x="791887" y="1049494"/>
                  </a:lnTo>
                  <a:lnTo>
                    <a:pt x="742561" y="1054731"/>
                  </a:lnTo>
                  <a:lnTo>
                    <a:pt x="692876" y="1057116"/>
                  </a:lnTo>
                  <a:lnTo>
                    <a:pt x="676275" y="1057275"/>
                  </a:lnTo>
                  <a:lnTo>
                    <a:pt x="659673" y="1057116"/>
                  </a:lnTo>
                  <a:lnTo>
                    <a:pt x="609988" y="1054731"/>
                  </a:lnTo>
                  <a:lnTo>
                    <a:pt x="560662" y="1049494"/>
                  </a:lnTo>
                  <a:lnTo>
                    <a:pt x="511953" y="1041433"/>
                  </a:lnTo>
                  <a:lnTo>
                    <a:pt x="464135" y="1030593"/>
                  </a:lnTo>
                  <a:lnTo>
                    <a:pt x="417475" y="1017031"/>
                  </a:lnTo>
                  <a:lnTo>
                    <a:pt x="372218" y="1000831"/>
                  </a:lnTo>
                  <a:lnTo>
                    <a:pt x="328600" y="982065"/>
                  </a:lnTo>
                  <a:lnTo>
                    <a:pt x="286866" y="960844"/>
                  </a:lnTo>
                  <a:lnTo>
                    <a:pt x="247250" y="937279"/>
                  </a:lnTo>
                  <a:lnTo>
                    <a:pt x="209959" y="911504"/>
                  </a:lnTo>
                  <a:lnTo>
                    <a:pt x="175187" y="883648"/>
                  </a:lnTo>
                  <a:lnTo>
                    <a:pt x="143132" y="853868"/>
                  </a:lnTo>
                  <a:lnTo>
                    <a:pt x="113973" y="822332"/>
                  </a:lnTo>
                  <a:lnTo>
                    <a:pt x="87859" y="789205"/>
                  </a:lnTo>
                  <a:lnTo>
                    <a:pt x="64929" y="754659"/>
                  </a:lnTo>
                  <a:lnTo>
                    <a:pt x="45313" y="718887"/>
                  </a:lnTo>
                  <a:lnTo>
                    <a:pt x="29120" y="682092"/>
                  </a:lnTo>
                  <a:lnTo>
                    <a:pt x="16432" y="644466"/>
                  </a:lnTo>
                  <a:lnTo>
                    <a:pt x="7319" y="606204"/>
                  </a:lnTo>
                  <a:lnTo>
                    <a:pt x="1831" y="567522"/>
                  </a:lnTo>
                  <a:lnTo>
                    <a:pt x="0" y="528637"/>
                  </a:lnTo>
                  <a:lnTo>
                    <a:pt x="203" y="515660"/>
                  </a:lnTo>
                  <a:lnTo>
                    <a:pt x="3256" y="476821"/>
                  </a:lnTo>
                  <a:lnTo>
                    <a:pt x="9955" y="438264"/>
                  </a:lnTo>
                  <a:lnTo>
                    <a:pt x="20266" y="400188"/>
                  </a:lnTo>
                  <a:lnTo>
                    <a:pt x="34134" y="362809"/>
                  </a:lnTo>
                  <a:lnTo>
                    <a:pt x="51478" y="326336"/>
                  </a:lnTo>
                  <a:lnTo>
                    <a:pt x="72207" y="290959"/>
                  </a:lnTo>
                  <a:lnTo>
                    <a:pt x="96214" y="256863"/>
                  </a:lnTo>
                  <a:lnTo>
                    <a:pt x="123365" y="224240"/>
                  </a:lnTo>
                  <a:lnTo>
                    <a:pt x="153507" y="193273"/>
                  </a:lnTo>
                  <a:lnTo>
                    <a:pt x="186481" y="164123"/>
                  </a:lnTo>
                  <a:lnTo>
                    <a:pt x="222116" y="136942"/>
                  </a:lnTo>
                  <a:lnTo>
                    <a:pt x="260213" y="111885"/>
                  </a:lnTo>
                  <a:lnTo>
                    <a:pt x="300556" y="89091"/>
                  </a:lnTo>
                  <a:lnTo>
                    <a:pt x="342935" y="68678"/>
                  </a:lnTo>
                  <a:lnTo>
                    <a:pt x="387129" y="50754"/>
                  </a:lnTo>
                  <a:lnTo>
                    <a:pt x="432891" y="35420"/>
                  </a:lnTo>
                  <a:lnTo>
                    <a:pt x="479962" y="22762"/>
                  </a:lnTo>
                  <a:lnTo>
                    <a:pt x="528097" y="12845"/>
                  </a:lnTo>
                  <a:lnTo>
                    <a:pt x="577044" y="5721"/>
                  </a:lnTo>
                  <a:lnTo>
                    <a:pt x="626530" y="1431"/>
                  </a:lnTo>
                  <a:lnTo>
                    <a:pt x="676275" y="0"/>
                  </a:lnTo>
                  <a:lnTo>
                    <a:pt x="692876" y="159"/>
                  </a:lnTo>
                  <a:lnTo>
                    <a:pt x="742561" y="2545"/>
                  </a:lnTo>
                  <a:lnTo>
                    <a:pt x="791887" y="7781"/>
                  </a:lnTo>
                  <a:lnTo>
                    <a:pt x="840596" y="15842"/>
                  </a:lnTo>
                  <a:lnTo>
                    <a:pt x="888414" y="26682"/>
                  </a:lnTo>
                  <a:lnTo>
                    <a:pt x="935078" y="40240"/>
                  </a:lnTo>
                  <a:lnTo>
                    <a:pt x="980329" y="56443"/>
                  </a:lnTo>
                  <a:lnTo>
                    <a:pt x="1023949" y="75209"/>
                  </a:lnTo>
                  <a:lnTo>
                    <a:pt x="1065681" y="96433"/>
                  </a:lnTo>
                  <a:lnTo>
                    <a:pt x="1105300" y="119994"/>
                  </a:lnTo>
                  <a:lnTo>
                    <a:pt x="1142590" y="145770"/>
                  </a:lnTo>
                  <a:lnTo>
                    <a:pt x="1177365" y="173626"/>
                  </a:lnTo>
                  <a:lnTo>
                    <a:pt x="1209417" y="203406"/>
                  </a:lnTo>
                  <a:lnTo>
                    <a:pt x="1238573" y="234941"/>
                  </a:lnTo>
                  <a:lnTo>
                    <a:pt x="1264687" y="268069"/>
                  </a:lnTo>
                  <a:lnTo>
                    <a:pt x="1287622" y="302615"/>
                  </a:lnTo>
                  <a:lnTo>
                    <a:pt x="1307234" y="338387"/>
                  </a:lnTo>
                  <a:lnTo>
                    <a:pt x="1323432" y="375182"/>
                  </a:lnTo>
                  <a:lnTo>
                    <a:pt x="1336118" y="412808"/>
                  </a:lnTo>
                  <a:lnTo>
                    <a:pt x="1345228" y="451070"/>
                  </a:lnTo>
                  <a:lnTo>
                    <a:pt x="1350717" y="489752"/>
                  </a:lnTo>
                  <a:lnTo>
                    <a:pt x="1352550" y="528637"/>
                  </a:lnTo>
                  <a:close/>
                </a:path>
              </a:pathLst>
            </a:custGeom>
            <a:ln w="38100">
              <a:solidFill>
                <a:srgbClr val="EC0E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267450" y="1876425"/>
            <a:ext cx="5276850" cy="3590925"/>
            <a:chOff x="6267450" y="1876425"/>
            <a:chExt cx="5276850" cy="359092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7450" y="1876440"/>
              <a:ext cx="5276849" cy="359090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267950" y="1895475"/>
              <a:ext cx="1257300" cy="942975"/>
            </a:xfrm>
            <a:custGeom>
              <a:avLst/>
              <a:gdLst/>
              <a:ahLst/>
              <a:cxnLst/>
              <a:rect l="l" t="t" r="r" b="b"/>
              <a:pathLst>
                <a:path w="1257300" h="942975">
                  <a:moveTo>
                    <a:pt x="1257300" y="471487"/>
                  </a:moveTo>
                  <a:lnTo>
                    <a:pt x="1254271" y="517700"/>
                  </a:lnTo>
                  <a:lnTo>
                    <a:pt x="1245222" y="563470"/>
                  </a:lnTo>
                  <a:lnTo>
                    <a:pt x="1230229" y="608353"/>
                  </a:lnTo>
                  <a:lnTo>
                    <a:pt x="1209446" y="651917"/>
                  </a:lnTo>
                  <a:lnTo>
                    <a:pt x="1183071" y="693744"/>
                  </a:lnTo>
                  <a:lnTo>
                    <a:pt x="1151353" y="733431"/>
                  </a:lnTo>
                  <a:lnTo>
                    <a:pt x="1124248" y="761559"/>
                  </a:lnTo>
                  <a:lnTo>
                    <a:pt x="1094449" y="788119"/>
                  </a:lnTo>
                  <a:lnTo>
                    <a:pt x="1062128" y="812963"/>
                  </a:lnTo>
                  <a:lnTo>
                    <a:pt x="1027461" y="835952"/>
                  </a:lnTo>
                  <a:lnTo>
                    <a:pt x="990637" y="856966"/>
                  </a:lnTo>
                  <a:lnTo>
                    <a:pt x="951841" y="875896"/>
                  </a:lnTo>
                  <a:lnTo>
                    <a:pt x="911293" y="892633"/>
                  </a:lnTo>
                  <a:lnTo>
                    <a:pt x="869223" y="907084"/>
                  </a:lnTo>
                  <a:lnTo>
                    <a:pt x="825850" y="919176"/>
                  </a:lnTo>
                  <a:lnTo>
                    <a:pt x="781399" y="928845"/>
                  </a:lnTo>
                  <a:lnTo>
                    <a:pt x="736120" y="936034"/>
                  </a:lnTo>
                  <a:lnTo>
                    <a:pt x="690268" y="940708"/>
                  </a:lnTo>
                  <a:lnTo>
                    <a:pt x="644082" y="942833"/>
                  </a:lnTo>
                  <a:lnTo>
                    <a:pt x="628650" y="942975"/>
                  </a:lnTo>
                  <a:lnTo>
                    <a:pt x="613217" y="942833"/>
                  </a:lnTo>
                  <a:lnTo>
                    <a:pt x="567031" y="940708"/>
                  </a:lnTo>
                  <a:lnTo>
                    <a:pt x="521179" y="936034"/>
                  </a:lnTo>
                  <a:lnTo>
                    <a:pt x="475900" y="928845"/>
                  </a:lnTo>
                  <a:lnTo>
                    <a:pt x="431449" y="919176"/>
                  </a:lnTo>
                  <a:lnTo>
                    <a:pt x="388076" y="907084"/>
                  </a:lnTo>
                  <a:lnTo>
                    <a:pt x="346005" y="892633"/>
                  </a:lnTo>
                  <a:lnTo>
                    <a:pt x="305459" y="875896"/>
                  </a:lnTo>
                  <a:lnTo>
                    <a:pt x="266664" y="856966"/>
                  </a:lnTo>
                  <a:lnTo>
                    <a:pt x="229838" y="835952"/>
                  </a:lnTo>
                  <a:lnTo>
                    <a:pt x="195173" y="812963"/>
                  </a:lnTo>
                  <a:lnTo>
                    <a:pt x="162850" y="788119"/>
                  </a:lnTo>
                  <a:lnTo>
                    <a:pt x="133052" y="761559"/>
                  </a:lnTo>
                  <a:lnTo>
                    <a:pt x="105946" y="733431"/>
                  </a:lnTo>
                  <a:lnTo>
                    <a:pt x="81672" y="703885"/>
                  </a:lnTo>
                  <a:lnTo>
                    <a:pt x="53933" y="662556"/>
                  </a:lnTo>
                  <a:lnTo>
                    <a:pt x="31730" y="619387"/>
                  </a:lnTo>
                  <a:lnTo>
                    <a:pt x="15275" y="574794"/>
                  </a:lnTo>
                  <a:lnTo>
                    <a:pt x="4728" y="529205"/>
                  </a:lnTo>
                  <a:lnTo>
                    <a:pt x="189" y="483061"/>
                  </a:lnTo>
                  <a:lnTo>
                    <a:pt x="0" y="471487"/>
                  </a:lnTo>
                  <a:lnTo>
                    <a:pt x="189" y="459913"/>
                  </a:lnTo>
                  <a:lnTo>
                    <a:pt x="4728" y="413769"/>
                  </a:lnTo>
                  <a:lnTo>
                    <a:pt x="15275" y="368180"/>
                  </a:lnTo>
                  <a:lnTo>
                    <a:pt x="31730" y="323586"/>
                  </a:lnTo>
                  <a:lnTo>
                    <a:pt x="53933" y="280418"/>
                  </a:lnTo>
                  <a:lnTo>
                    <a:pt x="81672" y="239089"/>
                  </a:lnTo>
                  <a:lnTo>
                    <a:pt x="105946" y="209543"/>
                  </a:lnTo>
                  <a:lnTo>
                    <a:pt x="133052" y="181415"/>
                  </a:lnTo>
                  <a:lnTo>
                    <a:pt x="162850" y="154855"/>
                  </a:lnTo>
                  <a:lnTo>
                    <a:pt x="195173" y="130011"/>
                  </a:lnTo>
                  <a:lnTo>
                    <a:pt x="229838" y="107022"/>
                  </a:lnTo>
                  <a:lnTo>
                    <a:pt x="266664" y="86008"/>
                  </a:lnTo>
                  <a:lnTo>
                    <a:pt x="305459" y="67078"/>
                  </a:lnTo>
                  <a:lnTo>
                    <a:pt x="346006" y="50341"/>
                  </a:lnTo>
                  <a:lnTo>
                    <a:pt x="388076" y="35889"/>
                  </a:lnTo>
                  <a:lnTo>
                    <a:pt x="431449" y="23797"/>
                  </a:lnTo>
                  <a:lnTo>
                    <a:pt x="475900" y="14129"/>
                  </a:lnTo>
                  <a:lnTo>
                    <a:pt x="521179" y="6940"/>
                  </a:lnTo>
                  <a:lnTo>
                    <a:pt x="567031" y="2270"/>
                  </a:lnTo>
                  <a:lnTo>
                    <a:pt x="613217" y="141"/>
                  </a:lnTo>
                  <a:lnTo>
                    <a:pt x="628650" y="0"/>
                  </a:lnTo>
                  <a:lnTo>
                    <a:pt x="644082" y="141"/>
                  </a:lnTo>
                  <a:lnTo>
                    <a:pt x="690268" y="2270"/>
                  </a:lnTo>
                  <a:lnTo>
                    <a:pt x="736120" y="6940"/>
                  </a:lnTo>
                  <a:lnTo>
                    <a:pt x="781399" y="14129"/>
                  </a:lnTo>
                  <a:lnTo>
                    <a:pt x="825850" y="23797"/>
                  </a:lnTo>
                  <a:lnTo>
                    <a:pt x="869223" y="35889"/>
                  </a:lnTo>
                  <a:lnTo>
                    <a:pt x="911293" y="50341"/>
                  </a:lnTo>
                  <a:lnTo>
                    <a:pt x="951841" y="67078"/>
                  </a:lnTo>
                  <a:lnTo>
                    <a:pt x="990637" y="86008"/>
                  </a:lnTo>
                  <a:lnTo>
                    <a:pt x="1027461" y="107022"/>
                  </a:lnTo>
                  <a:lnTo>
                    <a:pt x="1062128" y="130011"/>
                  </a:lnTo>
                  <a:lnTo>
                    <a:pt x="1094449" y="154855"/>
                  </a:lnTo>
                  <a:lnTo>
                    <a:pt x="1124248" y="181415"/>
                  </a:lnTo>
                  <a:lnTo>
                    <a:pt x="1151353" y="209543"/>
                  </a:lnTo>
                  <a:lnTo>
                    <a:pt x="1175629" y="239089"/>
                  </a:lnTo>
                  <a:lnTo>
                    <a:pt x="1203367" y="280418"/>
                  </a:lnTo>
                  <a:lnTo>
                    <a:pt x="1225570" y="323586"/>
                  </a:lnTo>
                  <a:lnTo>
                    <a:pt x="1242025" y="368180"/>
                  </a:lnTo>
                  <a:lnTo>
                    <a:pt x="1252570" y="413769"/>
                  </a:lnTo>
                  <a:lnTo>
                    <a:pt x="1257110" y="459913"/>
                  </a:lnTo>
                  <a:lnTo>
                    <a:pt x="1257300" y="471487"/>
                  </a:lnTo>
                  <a:close/>
                </a:path>
              </a:pathLst>
            </a:custGeom>
            <a:ln w="38100">
              <a:solidFill>
                <a:srgbClr val="EC0E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38990" y="2352675"/>
              <a:ext cx="266700" cy="314325"/>
            </a:xfrm>
            <a:custGeom>
              <a:avLst/>
              <a:gdLst/>
              <a:ahLst/>
              <a:cxnLst/>
              <a:rect l="l" t="t" r="r" b="b"/>
              <a:pathLst>
                <a:path w="266700" h="314325">
                  <a:moveTo>
                    <a:pt x="237783" y="314325"/>
                  </a:moveTo>
                  <a:lnTo>
                    <a:pt x="28916" y="314325"/>
                  </a:lnTo>
                  <a:lnTo>
                    <a:pt x="24664" y="313479"/>
                  </a:lnTo>
                  <a:lnTo>
                    <a:pt x="0" y="285408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237783" y="0"/>
                  </a:lnTo>
                  <a:lnTo>
                    <a:pt x="266700" y="28916"/>
                  </a:lnTo>
                  <a:lnTo>
                    <a:pt x="266700" y="285408"/>
                  </a:lnTo>
                  <a:lnTo>
                    <a:pt x="242035" y="313479"/>
                  </a:lnTo>
                  <a:lnTo>
                    <a:pt x="237783" y="314325"/>
                  </a:lnTo>
                  <a:close/>
                </a:path>
              </a:pathLst>
            </a:custGeom>
            <a:solidFill>
              <a:srgbClr val="15B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895475" y="1819275"/>
            <a:ext cx="4029710" cy="3648075"/>
            <a:chOff x="1895475" y="1819275"/>
            <a:chExt cx="4029710" cy="364807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5475" y="1876424"/>
              <a:ext cx="4029090" cy="35909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38700" y="1838325"/>
              <a:ext cx="1009650" cy="809625"/>
            </a:xfrm>
            <a:custGeom>
              <a:avLst/>
              <a:gdLst/>
              <a:ahLst/>
              <a:cxnLst/>
              <a:rect l="l" t="t" r="r" b="b"/>
              <a:pathLst>
                <a:path w="1009650" h="809625">
                  <a:moveTo>
                    <a:pt x="1009650" y="404812"/>
                  </a:moveTo>
                  <a:lnTo>
                    <a:pt x="1007221" y="444490"/>
                  </a:lnTo>
                  <a:lnTo>
                    <a:pt x="999953" y="483787"/>
                  </a:lnTo>
                  <a:lnTo>
                    <a:pt x="987913" y="522323"/>
                  </a:lnTo>
                  <a:lnTo>
                    <a:pt x="971226" y="559727"/>
                  </a:lnTo>
                  <a:lnTo>
                    <a:pt x="950042" y="595640"/>
                  </a:lnTo>
                  <a:lnTo>
                    <a:pt x="924571" y="629713"/>
                  </a:lnTo>
                  <a:lnTo>
                    <a:pt x="895059" y="661622"/>
                  </a:lnTo>
                  <a:lnTo>
                    <a:pt x="861789" y="691057"/>
                  </a:lnTo>
                  <a:lnTo>
                    <a:pt x="825082" y="717736"/>
                  </a:lnTo>
                  <a:lnTo>
                    <a:pt x="785290" y="741401"/>
                  </a:lnTo>
                  <a:lnTo>
                    <a:pt x="742797" y="761824"/>
                  </a:lnTo>
                  <a:lnTo>
                    <a:pt x="698012" y="778810"/>
                  </a:lnTo>
                  <a:lnTo>
                    <a:pt x="651368" y="792194"/>
                  </a:lnTo>
                  <a:lnTo>
                    <a:pt x="603311" y="801846"/>
                  </a:lnTo>
                  <a:lnTo>
                    <a:pt x="554306" y="807675"/>
                  </a:lnTo>
                  <a:lnTo>
                    <a:pt x="504825" y="809625"/>
                  </a:lnTo>
                  <a:lnTo>
                    <a:pt x="492432" y="809503"/>
                  </a:lnTo>
                  <a:lnTo>
                    <a:pt x="443025" y="806580"/>
                  </a:lnTo>
                  <a:lnTo>
                    <a:pt x="394213" y="799788"/>
                  </a:lnTo>
                  <a:lnTo>
                    <a:pt x="346466" y="789192"/>
                  </a:lnTo>
                  <a:lnTo>
                    <a:pt x="300245" y="774894"/>
                  </a:lnTo>
                  <a:lnTo>
                    <a:pt x="255994" y="757033"/>
                  </a:lnTo>
                  <a:lnTo>
                    <a:pt x="214139" y="735779"/>
                  </a:lnTo>
                  <a:lnTo>
                    <a:pt x="175084" y="711338"/>
                  </a:lnTo>
                  <a:lnTo>
                    <a:pt x="139203" y="683944"/>
                  </a:lnTo>
                  <a:lnTo>
                    <a:pt x="106845" y="653863"/>
                  </a:lnTo>
                  <a:lnTo>
                    <a:pt x="78319" y="621383"/>
                  </a:lnTo>
                  <a:lnTo>
                    <a:pt x="53901" y="586818"/>
                  </a:lnTo>
                  <a:lnTo>
                    <a:pt x="33825" y="550499"/>
                  </a:lnTo>
                  <a:lnTo>
                    <a:pt x="18285" y="512778"/>
                  </a:lnTo>
                  <a:lnTo>
                    <a:pt x="7431" y="474017"/>
                  </a:lnTo>
                  <a:lnTo>
                    <a:pt x="1367" y="434589"/>
                  </a:lnTo>
                  <a:lnTo>
                    <a:pt x="0" y="404812"/>
                  </a:lnTo>
                  <a:lnTo>
                    <a:pt x="151" y="394875"/>
                  </a:lnTo>
                  <a:lnTo>
                    <a:pt x="3796" y="355256"/>
                  </a:lnTo>
                  <a:lnTo>
                    <a:pt x="12266" y="316114"/>
                  </a:lnTo>
                  <a:lnTo>
                    <a:pt x="25480" y="277827"/>
                  </a:lnTo>
                  <a:lnTo>
                    <a:pt x="43310" y="240763"/>
                  </a:lnTo>
                  <a:lnTo>
                    <a:pt x="65584" y="205278"/>
                  </a:lnTo>
                  <a:lnTo>
                    <a:pt x="92089" y="171715"/>
                  </a:lnTo>
                  <a:lnTo>
                    <a:pt x="122568" y="140397"/>
                  </a:lnTo>
                  <a:lnTo>
                    <a:pt x="156729" y="111626"/>
                  </a:lnTo>
                  <a:lnTo>
                    <a:pt x="194243" y="85678"/>
                  </a:lnTo>
                  <a:lnTo>
                    <a:pt x="234748" y="62803"/>
                  </a:lnTo>
                  <a:lnTo>
                    <a:pt x="277853" y="43222"/>
                  </a:lnTo>
                  <a:lnTo>
                    <a:pt x="323144" y="27124"/>
                  </a:lnTo>
                  <a:lnTo>
                    <a:pt x="370185" y="14662"/>
                  </a:lnTo>
                  <a:lnTo>
                    <a:pt x="418522" y="5959"/>
                  </a:lnTo>
                  <a:lnTo>
                    <a:pt x="467691" y="1096"/>
                  </a:lnTo>
                  <a:lnTo>
                    <a:pt x="504825" y="0"/>
                  </a:lnTo>
                  <a:lnTo>
                    <a:pt x="517217" y="121"/>
                  </a:lnTo>
                  <a:lnTo>
                    <a:pt x="566624" y="3044"/>
                  </a:lnTo>
                  <a:lnTo>
                    <a:pt x="615436" y="9836"/>
                  </a:lnTo>
                  <a:lnTo>
                    <a:pt x="663183" y="20432"/>
                  </a:lnTo>
                  <a:lnTo>
                    <a:pt x="709404" y="34730"/>
                  </a:lnTo>
                  <a:lnTo>
                    <a:pt x="753655" y="52591"/>
                  </a:lnTo>
                  <a:lnTo>
                    <a:pt x="795510" y="73845"/>
                  </a:lnTo>
                  <a:lnTo>
                    <a:pt x="834565" y="98286"/>
                  </a:lnTo>
                  <a:lnTo>
                    <a:pt x="870445" y="125680"/>
                  </a:lnTo>
                  <a:lnTo>
                    <a:pt x="902804" y="155761"/>
                  </a:lnTo>
                  <a:lnTo>
                    <a:pt x="931329" y="188241"/>
                  </a:lnTo>
                  <a:lnTo>
                    <a:pt x="955748" y="222806"/>
                  </a:lnTo>
                  <a:lnTo>
                    <a:pt x="975826" y="259125"/>
                  </a:lnTo>
                  <a:lnTo>
                    <a:pt x="991366" y="296846"/>
                  </a:lnTo>
                  <a:lnTo>
                    <a:pt x="1002219" y="335607"/>
                  </a:lnTo>
                  <a:lnTo>
                    <a:pt x="1008283" y="375035"/>
                  </a:lnTo>
                  <a:lnTo>
                    <a:pt x="1009650" y="404812"/>
                  </a:lnTo>
                  <a:close/>
                </a:path>
              </a:pathLst>
            </a:custGeom>
            <a:ln w="38100">
              <a:solidFill>
                <a:srgbClr val="EC0E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71725" y="2266950"/>
              <a:ext cx="266700" cy="190500"/>
            </a:xfrm>
            <a:custGeom>
              <a:avLst/>
              <a:gdLst/>
              <a:ahLst/>
              <a:cxnLst/>
              <a:rect l="l" t="t" r="r" b="b"/>
              <a:pathLst>
                <a:path w="266700" h="190500">
                  <a:moveTo>
                    <a:pt x="246045" y="190500"/>
                  </a:moveTo>
                  <a:lnTo>
                    <a:pt x="20654" y="190500"/>
                  </a:lnTo>
                  <a:lnTo>
                    <a:pt x="17617" y="189896"/>
                  </a:lnTo>
                  <a:lnTo>
                    <a:pt x="0" y="169845"/>
                  </a:lnTo>
                  <a:lnTo>
                    <a:pt x="0" y="20654"/>
                  </a:lnTo>
                  <a:lnTo>
                    <a:pt x="20654" y="0"/>
                  </a:lnTo>
                  <a:lnTo>
                    <a:pt x="23812" y="0"/>
                  </a:lnTo>
                  <a:lnTo>
                    <a:pt x="246045" y="0"/>
                  </a:lnTo>
                  <a:lnTo>
                    <a:pt x="266700" y="20654"/>
                  </a:lnTo>
                  <a:lnTo>
                    <a:pt x="266700" y="169845"/>
                  </a:lnTo>
                  <a:lnTo>
                    <a:pt x="249082" y="189896"/>
                  </a:lnTo>
                  <a:lnTo>
                    <a:pt x="246045" y="190500"/>
                  </a:lnTo>
                  <a:close/>
                </a:path>
              </a:pathLst>
            </a:custGeom>
            <a:solidFill>
              <a:srgbClr val="15B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762750" y="5676900"/>
            <a:ext cx="5067300" cy="3657600"/>
            <a:chOff x="6762750" y="5676900"/>
            <a:chExt cx="5067300" cy="365760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2750" y="5676900"/>
              <a:ext cx="5067299" cy="36575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772650" y="8143900"/>
              <a:ext cx="295275" cy="1028700"/>
            </a:xfrm>
            <a:custGeom>
              <a:avLst/>
              <a:gdLst/>
              <a:ahLst/>
              <a:cxnLst/>
              <a:rect l="l" t="t" r="r" b="b"/>
              <a:pathLst>
                <a:path w="295275" h="1028700">
                  <a:moveTo>
                    <a:pt x="104775" y="278091"/>
                  </a:moveTo>
                  <a:lnTo>
                    <a:pt x="93370" y="266700"/>
                  </a:lnTo>
                  <a:lnTo>
                    <a:pt x="13144" y="266700"/>
                  </a:lnTo>
                  <a:lnTo>
                    <a:pt x="11391" y="266700"/>
                  </a:lnTo>
                  <a:lnTo>
                    <a:pt x="0" y="278091"/>
                  </a:lnTo>
                  <a:lnTo>
                    <a:pt x="0" y="512470"/>
                  </a:lnTo>
                  <a:lnTo>
                    <a:pt x="11391" y="523875"/>
                  </a:lnTo>
                  <a:lnTo>
                    <a:pt x="93370" y="523875"/>
                  </a:lnTo>
                  <a:lnTo>
                    <a:pt x="104775" y="512470"/>
                  </a:lnTo>
                  <a:lnTo>
                    <a:pt x="104775" y="278091"/>
                  </a:lnTo>
                  <a:close/>
                </a:path>
                <a:path w="295275" h="1028700">
                  <a:moveTo>
                    <a:pt x="104775" y="11391"/>
                  </a:moveTo>
                  <a:lnTo>
                    <a:pt x="93370" y="0"/>
                  </a:lnTo>
                  <a:lnTo>
                    <a:pt x="13144" y="0"/>
                  </a:lnTo>
                  <a:lnTo>
                    <a:pt x="11391" y="0"/>
                  </a:lnTo>
                  <a:lnTo>
                    <a:pt x="0" y="11391"/>
                  </a:lnTo>
                  <a:lnTo>
                    <a:pt x="0" y="245770"/>
                  </a:lnTo>
                  <a:lnTo>
                    <a:pt x="11391" y="257175"/>
                  </a:lnTo>
                  <a:lnTo>
                    <a:pt x="93370" y="257175"/>
                  </a:lnTo>
                  <a:lnTo>
                    <a:pt x="104775" y="245770"/>
                  </a:lnTo>
                  <a:lnTo>
                    <a:pt x="104775" y="11391"/>
                  </a:lnTo>
                  <a:close/>
                </a:path>
                <a:path w="295275" h="1028700">
                  <a:moveTo>
                    <a:pt x="295275" y="782904"/>
                  </a:moveTo>
                  <a:lnTo>
                    <a:pt x="283870" y="771499"/>
                  </a:lnTo>
                  <a:lnTo>
                    <a:pt x="274472" y="771499"/>
                  </a:lnTo>
                  <a:lnTo>
                    <a:pt x="276034" y="771182"/>
                  </a:lnTo>
                  <a:lnTo>
                    <a:pt x="285762" y="760120"/>
                  </a:lnTo>
                  <a:lnTo>
                    <a:pt x="285762" y="525741"/>
                  </a:lnTo>
                  <a:lnTo>
                    <a:pt x="274358" y="514350"/>
                  </a:lnTo>
                  <a:lnTo>
                    <a:pt x="194132" y="514350"/>
                  </a:lnTo>
                  <a:lnTo>
                    <a:pt x="192379" y="514350"/>
                  </a:lnTo>
                  <a:lnTo>
                    <a:pt x="180987" y="525741"/>
                  </a:lnTo>
                  <a:lnTo>
                    <a:pt x="180987" y="760120"/>
                  </a:lnTo>
                  <a:lnTo>
                    <a:pt x="192379" y="771525"/>
                  </a:lnTo>
                  <a:lnTo>
                    <a:pt x="201764" y="771525"/>
                  </a:lnTo>
                  <a:lnTo>
                    <a:pt x="200215" y="771842"/>
                  </a:lnTo>
                  <a:lnTo>
                    <a:pt x="190500" y="782904"/>
                  </a:lnTo>
                  <a:lnTo>
                    <a:pt x="190500" y="1017282"/>
                  </a:lnTo>
                  <a:lnTo>
                    <a:pt x="201891" y="1028674"/>
                  </a:lnTo>
                  <a:lnTo>
                    <a:pt x="283870" y="1028674"/>
                  </a:lnTo>
                  <a:lnTo>
                    <a:pt x="295275" y="1017282"/>
                  </a:lnTo>
                  <a:lnTo>
                    <a:pt x="295275" y="782904"/>
                  </a:lnTo>
                  <a:close/>
                </a:path>
              </a:pathLst>
            </a:custGeom>
            <a:solidFill>
              <a:srgbClr val="15B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12015" y="2330450"/>
            <a:ext cx="1212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85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44750" y="2178050"/>
            <a:ext cx="1212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85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70367" y="8093090"/>
            <a:ext cx="31178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10"/>
              </a:lnSpc>
              <a:spcBef>
                <a:spcPts val="100"/>
              </a:spcBef>
            </a:pPr>
            <a:r>
              <a:rPr sz="2100" spc="-185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ts val="2025"/>
              </a:lnSpc>
            </a:pPr>
            <a:r>
              <a:rPr sz="2100" spc="-185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2100">
              <a:latin typeface="Times New Roman"/>
              <a:cs typeface="Times New Roman"/>
            </a:endParaRPr>
          </a:p>
          <a:p>
            <a:pPr marL="193675">
              <a:lnSpc>
                <a:spcPts val="1985"/>
              </a:lnSpc>
            </a:pPr>
            <a:r>
              <a:rPr sz="2100" spc="-185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2100">
              <a:latin typeface="Times New Roman"/>
              <a:cs typeface="Times New Roman"/>
            </a:endParaRPr>
          </a:p>
          <a:p>
            <a:pPr marL="203200">
              <a:lnSpc>
                <a:spcPts val="2270"/>
              </a:lnSpc>
            </a:pPr>
            <a:r>
              <a:rPr sz="2100" spc="-185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05025" y="3743340"/>
            <a:ext cx="200025" cy="1123950"/>
          </a:xfrm>
          <a:custGeom>
            <a:avLst/>
            <a:gdLst/>
            <a:ahLst/>
            <a:cxnLst/>
            <a:rect l="l" t="t" r="r" b="b"/>
            <a:pathLst>
              <a:path w="200025" h="1123950">
                <a:moveTo>
                  <a:pt x="178296" y="1123950"/>
                </a:moveTo>
                <a:lnTo>
                  <a:pt x="21728" y="1123950"/>
                </a:lnTo>
                <a:lnTo>
                  <a:pt x="18533" y="1123311"/>
                </a:lnTo>
                <a:lnTo>
                  <a:pt x="0" y="1102223"/>
                </a:lnTo>
                <a:lnTo>
                  <a:pt x="0" y="21728"/>
                </a:lnTo>
                <a:lnTo>
                  <a:pt x="21728" y="0"/>
                </a:lnTo>
                <a:lnTo>
                  <a:pt x="25050" y="0"/>
                </a:lnTo>
                <a:lnTo>
                  <a:pt x="178296" y="0"/>
                </a:lnTo>
                <a:lnTo>
                  <a:pt x="200025" y="21728"/>
                </a:lnTo>
                <a:lnTo>
                  <a:pt x="200025" y="1102223"/>
                </a:lnTo>
                <a:lnTo>
                  <a:pt x="181491" y="1123311"/>
                </a:lnTo>
                <a:lnTo>
                  <a:pt x="178296" y="1123950"/>
                </a:lnTo>
                <a:close/>
              </a:path>
            </a:pathLst>
          </a:custGeom>
          <a:solidFill>
            <a:srgbClr val="15B0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144712" y="4121165"/>
            <a:ext cx="1212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85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24640" y="3114690"/>
            <a:ext cx="266700" cy="1619250"/>
          </a:xfrm>
          <a:custGeom>
            <a:avLst/>
            <a:gdLst/>
            <a:ahLst/>
            <a:cxnLst/>
            <a:rect l="l" t="t" r="r" b="b"/>
            <a:pathLst>
              <a:path w="266700" h="1619250">
                <a:moveTo>
                  <a:pt x="237783" y="1619250"/>
                </a:moveTo>
                <a:lnTo>
                  <a:pt x="28916" y="1619250"/>
                </a:lnTo>
                <a:lnTo>
                  <a:pt x="24664" y="1618402"/>
                </a:lnTo>
                <a:lnTo>
                  <a:pt x="0" y="1590332"/>
                </a:lnTo>
                <a:lnTo>
                  <a:pt x="0" y="28916"/>
                </a:lnTo>
                <a:lnTo>
                  <a:pt x="28916" y="0"/>
                </a:lnTo>
                <a:lnTo>
                  <a:pt x="33337" y="0"/>
                </a:lnTo>
                <a:lnTo>
                  <a:pt x="237783" y="0"/>
                </a:lnTo>
                <a:lnTo>
                  <a:pt x="266700" y="28916"/>
                </a:lnTo>
                <a:lnTo>
                  <a:pt x="266700" y="1590332"/>
                </a:lnTo>
                <a:lnTo>
                  <a:pt x="242035" y="1618402"/>
                </a:lnTo>
                <a:lnTo>
                  <a:pt x="237783" y="1619250"/>
                </a:lnTo>
                <a:close/>
              </a:path>
            </a:pathLst>
          </a:custGeom>
          <a:solidFill>
            <a:srgbClr val="15B0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97665" y="3740165"/>
            <a:ext cx="1212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85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584" y="1854199"/>
            <a:ext cx="7461250" cy="2521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7950">
              <a:lnSpc>
                <a:spcPct val="131000"/>
              </a:lnSpc>
              <a:spcBef>
                <a:spcPts val="95"/>
              </a:spcBef>
            </a:pP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"This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project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helped </a:t>
            </a: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my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company 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grow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more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ways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than 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I'd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anticipated.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were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able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achieve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yearly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growth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goals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just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four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months."</a:t>
            </a:r>
            <a:endParaRPr sz="2100" dirty="0">
              <a:latin typeface="Times New Roman"/>
              <a:cs typeface="Times New Roman"/>
            </a:endParaRPr>
          </a:p>
          <a:p>
            <a:pPr marL="12700" marR="5080" indent="56515">
              <a:lnSpc>
                <a:spcPts val="3300"/>
              </a:lnSpc>
              <a:spcBef>
                <a:spcPts val="100"/>
              </a:spcBef>
            </a:pP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"</a:t>
            </a:r>
            <a:r>
              <a:rPr lang="en-US" sz="2100" spc="-60" dirty="0" err="1">
                <a:solidFill>
                  <a:srgbClr val="FFFFFF"/>
                </a:solidFill>
                <a:latin typeface="Times New Roman"/>
                <a:cs typeface="Times New Roman"/>
              </a:rPr>
              <a:t>Siji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actually 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consultative,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not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just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prescriptive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like 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most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other </a:t>
            </a:r>
            <a:r>
              <a:rPr lang="en-US"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Facebook ad buyers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I've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dealt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with.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really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couldn't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recommend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100" spc="-55" dirty="0" err="1">
                <a:solidFill>
                  <a:srgbClr val="FFFFFF"/>
                </a:solidFill>
                <a:latin typeface="Times New Roman"/>
                <a:cs typeface="Times New Roman"/>
              </a:rPr>
              <a:t>Siji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enough!"</a:t>
            </a:r>
            <a:endParaRPr sz="21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10700" y="952500"/>
            <a:ext cx="7924800" cy="8391525"/>
            <a:chOff x="9410700" y="952500"/>
            <a:chExt cx="7924800" cy="8391525"/>
          </a:xfrm>
        </p:grpSpPr>
        <p:sp>
          <p:nvSpPr>
            <p:cNvPr id="4" name="object 4"/>
            <p:cNvSpPr/>
            <p:nvPr/>
          </p:nvSpPr>
          <p:spPr>
            <a:xfrm>
              <a:off x="9415462" y="957262"/>
              <a:ext cx="7915275" cy="8382000"/>
            </a:xfrm>
            <a:custGeom>
              <a:avLst/>
              <a:gdLst/>
              <a:ahLst/>
              <a:cxnLst/>
              <a:rect l="l" t="t" r="r" b="b"/>
              <a:pathLst>
                <a:path w="7915275" h="8382000">
                  <a:moveTo>
                    <a:pt x="0" y="0"/>
                  </a:moveTo>
                  <a:lnTo>
                    <a:pt x="7915275" y="0"/>
                  </a:lnTo>
                  <a:lnTo>
                    <a:pt x="7915275" y="8382000"/>
                  </a:lnTo>
                  <a:lnTo>
                    <a:pt x="0" y="83820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0450" y="1854199"/>
              <a:ext cx="4286249" cy="42799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0274" y="902766"/>
            <a:ext cx="7756525" cy="65787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200" spc="254" dirty="0"/>
              <a:t>C</a:t>
            </a:r>
            <a:r>
              <a:rPr sz="4200" spc="-165" dirty="0"/>
              <a:t>a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-5" dirty="0"/>
              <a:t>s</a:t>
            </a:r>
            <a:r>
              <a:rPr sz="4200" spc="-100" dirty="0"/>
              <a:t>t</a:t>
            </a:r>
            <a:r>
              <a:rPr sz="4200" spc="-75" dirty="0"/>
              <a:t>u</a:t>
            </a:r>
            <a:r>
              <a:rPr sz="4200" spc="110" dirty="0"/>
              <a:t>d</a:t>
            </a:r>
            <a:r>
              <a:rPr sz="4200" spc="-10" dirty="0"/>
              <a:t>y</a:t>
            </a:r>
            <a:r>
              <a:rPr sz="4200" spc="-645" dirty="0"/>
              <a:t> </a:t>
            </a:r>
            <a:r>
              <a:rPr sz="4200" spc="-260" dirty="0"/>
              <a:t>—</a:t>
            </a:r>
            <a:r>
              <a:rPr sz="4200" spc="-645" dirty="0"/>
              <a:t> </a:t>
            </a:r>
            <a:r>
              <a:rPr sz="4200" spc="-740" dirty="0"/>
              <a:t>I</a:t>
            </a:r>
            <a:r>
              <a:rPr lang="en-US" sz="4200" spc="-740" dirty="0"/>
              <a:t> </a:t>
            </a:r>
            <a:r>
              <a:rPr sz="4200" spc="15" dirty="0"/>
              <a:t>n</a:t>
            </a:r>
            <a:r>
              <a:rPr sz="4200" spc="-645" dirty="0"/>
              <a:t> </a:t>
            </a:r>
            <a:r>
              <a:rPr sz="4200" spc="254" dirty="0"/>
              <a:t>C</a:t>
            </a:r>
            <a:r>
              <a:rPr sz="4200" spc="-50" dirty="0"/>
              <a:t>h</a:t>
            </a:r>
            <a:r>
              <a:rPr sz="4200" spc="-125" dirty="0"/>
              <a:t>i</a:t>
            </a:r>
            <a:r>
              <a:rPr sz="4200" spc="110" dirty="0"/>
              <a:t>d</a:t>
            </a:r>
            <a:r>
              <a:rPr sz="4200" spc="-125" dirty="0"/>
              <a:t>i</a:t>
            </a:r>
            <a:r>
              <a:rPr sz="4200" spc="70" dirty="0"/>
              <a:t>o</a:t>
            </a:r>
            <a:r>
              <a:rPr sz="4200" spc="80" dirty="0"/>
              <a:t>g</a:t>
            </a:r>
            <a:r>
              <a:rPr sz="4200" spc="70" dirty="0"/>
              <a:t>o</a:t>
            </a:r>
            <a:r>
              <a:rPr sz="4200" spc="-125" dirty="0"/>
              <a:t>'</a:t>
            </a:r>
            <a:r>
              <a:rPr sz="4200" spc="80" dirty="0"/>
              <a:t>s</a:t>
            </a:r>
            <a:r>
              <a:rPr sz="4200" spc="-645" dirty="0"/>
              <a:t> </a:t>
            </a:r>
            <a:r>
              <a:rPr sz="4200" spc="-425" dirty="0"/>
              <a:t>w</a:t>
            </a:r>
            <a:r>
              <a:rPr sz="4200" spc="70" dirty="0"/>
              <a:t>o</a:t>
            </a:r>
            <a:r>
              <a:rPr sz="4200" spc="-200" dirty="0"/>
              <a:t>r</a:t>
            </a:r>
            <a:r>
              <a:rPr sz="4200" spc="110" dirty="0"/>
              <a:t>d</a:t>
            </a:r>
            <a:r>
              <a:rPr sz="4200" spc="80" dirty="0"/>
              <a:t>s</a:t>
            </a:r>
            <a:endParaRPr sz="4200" dirty="0"/>
          </a:p>
        </p:txBody>
      </p:sp>
      <p:sp>
        <p:nvSpPr>
          <p:cNvPr id="7" name="object 7"/>
          <p:cNvSpPr txBox="1"/>
          <p:nvPr/>
        </p:nvSpPr>
        <p:spPr>
          <a:xfrm>
            <a:off x="10077415" y="6532705"/>
            <a:ext cx="6614795" cy="1496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6700" spc="3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700" spc="-1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700" spc="-22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700" spc="1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700" spc="-22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700" spc="9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700" spc="114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700" spc="2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700" spc="-1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7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6700" spc="1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7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700" spc="-254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7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700" spc="16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endParaRPr sz="6700" dirty="0">
              <a:latin typeface="Tahoma"/>
              <a:cs typeface="Tahoma"/>
            </a:endParaRPr>
          </a:p>
          <a:p>
            <a:pPr marR="16510" algn="ctr">
              <a:lnSpc>
                <a:spcPct val="100000"/>
              </a:lnSpc>
              <a:spcBef>
                <a:spcPts val="1885"/>
              </a:spcBef>
            </a:pPr>
            <a:r>
              <a:rPr sz="135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spc="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5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35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50" spc="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350" spc="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35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50" spc="1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3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5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spc="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350" spc="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350" dirty="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5069" y="4376043"/>
            <a:ext cx="9421369" cy="6135623"/>
            <a:chOff x="637031" y="4151376"/>
            <a:chExt cx="9421369" cy="6135623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031" y="4151376"/>
              <a:ext cx="5559552" cy="4328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4632" y="5885688"/>
              <a:ext cx="5763768" cy="4401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9800" y="2726696"/>
            <a:ext cx="5586095" cy="2540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1000"/>
              </a:lnSpc>
              <a:spcBef>
                <a:spcPts val="95"/>
              </a:spcBef>
            </a:pP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expanding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beauty </a:t>
            </a: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clinic, 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Alé </a:t>
            </a: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Beaute was 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looking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4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100" spc="4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th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rr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d 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ad-hoc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bouts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influencer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marketing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campaigns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its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teeth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whitening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service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bookings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Lekki,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Lagos.</a:t>
            </a:r>
            <a:endParaRPr sz="2100">
              <a:latin typeface="Times New Roman"/>
              <a:cs typeface="Times New Roman"/>
            </a:endParaRPr>
          </a:p>
          <a:p>
            <a:pPr marL="12700" marR="610235" algn="just">
              <a:lnSpc>
                <a:spcPts val="3300"/>
              </a:lnSpc>
              <a:spcBef>
                <a:spcPts val="100"/>
              </a:spcBef>
            </a:pP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2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ee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12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 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increased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brand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awareness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online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presence.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800" y="5660396"/>
            <a:ext cx="5574030" cy="2540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lang="en-US"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helped 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Ale </a:t>
            </a: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Beaute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establish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reliable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data- 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14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00" spc="-12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tt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oo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45" dirty="0">
                <a:solidFill>
                  <a:srgbClr val="FFFFFF"/>
                </a:solidFill>
                <a:latin typeface="Times New Roman"/>
                <a:cs typeface="Times New Roman"/>
              </a:rPr>
              <a:t>&amp;  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120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ll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4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12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di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12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65" dirty="0">
                <a:solidFill>
                  <a:srgbClr val="FFFFFF"/>
                </a:solidFill>
                <a:latin typeface="Times New Roman"/>
                <a:cs typeface="Times New Roman"/>
              </a:rPr>
              <a:t>r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oo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ki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-10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spc="-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100" spc="30" dirty="0">
                <a:solidFill>
                  <a:srgbClr val="FFFFFF"/>
                </a:solidFill>
                <a:latin typeface="Times New Roman"/>
                <a:cs typeface="Times New Roman"/>
              </a:rPr>
              <a:t>I 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1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2100" spc="-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th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15" dirty="0" err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00" spc="-80" dirty="0" err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90" dirty="0" err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5" dirty="0" err="1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35" dirty="0" err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55" dirty="0" err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 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craft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compelling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ad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creatives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content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1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instantly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caught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target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audience's</a:t>
            </a:r>
            <a:r>
              <a:rPr sz="21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attention.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43712" y="2805118"/>
            <a:ext cx="4572000" cy="1581150"/>
          </a:xfrm>
          <a:custGeom>
            <a:avLst/>
            <a:gdLst/>
            <a:ahLst/>
            <a:cxnLst/>
            <a:rect l="l" t="t" r="r" b="b"/>
            <a:pathLst>
              <a:path w="4572000" h="1581150">
                <a:moveTo>
                  <a:pt x="0" y="0"/>
                </a:moveTo>
                <a:lnTo>
                  <a:pt x="4572000" y="0"/>
                </a:lnTo>
                <a:lnTo>
                  <a:pt x="457200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2340" y="3132073"/>
            <a:ext cx="149606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950" spc="-2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5950" spc="-14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5950" spc="-475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59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05890" y="3223895"/>
            <a:ext cx="194183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19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al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e  </a:t>
            </a:r>
            <a:r>
              <a:rPr sz="1800" spc="-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nth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3253" y="6767512"/>
            <a:ext cx="4572000" cy="1581150"/>
          </a:xfrm>
          <a:custGeom>
            <a:avLst/>
            <a:gdLst/>
            <a:ahLst/>
            <a:cxnLst/>
            <a:rect l="l" t="t" r="r" b="b"/>
            <a:pathLst>
              <a:path w="4572000" h="1581150">
                <a:moveTo>
                  <a:pt x="0" y="0"/>
                </a:moveTo>
                <a:lnTo>
                  <a:pt x="4572000" y="0"/>
                </a:lnTo>
                <a:lnTo>
                  <a:pt x="457200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2340" y="7084964"/>
            <a:ext cx="135255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950" spc="-14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5950" spc="-60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5950" spc="-14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5950" spc="18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59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5890" y="7176785"/>
            <a:ext cx="179514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19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Mo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oo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ki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n 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6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43712" y="4776802"/>
            <a:ext cx="4572000" cy="1581150"/>
          </a:xfrm>
          <a:custGeom>
            <a:avLst/>
            <a:gdLst/>
            <a:ahLst/>
            <a:cxnLst/>
            <a:rect l="l" t="t" r="r" b="b"/>
            <a:pathLst>
              <a:path w="4572000" h="1581150">
                <a:moveTo>
                  <a:pt x="0" y="0"/>
                </a:moveTo>
                <a:lnTo>
                  <a:pt x="4572000" y="0"/>
                </a:lnTo>
                <a:lnTo>
                  <a:pt x="457200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2340" y="5113273"/>
            <a:ext cx="163322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950" spc="-14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5950" spc="-60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5950" spc="-14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5950" spc="-475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59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05890" y="5186045"/>
            <a:ext cx="205740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1900"/>
              </a:lnSpc>
              <a:spcBef>
                <a:spcPts val="100"/>
              </a:spcBef>
            </a:pPr>
            <a:r>
              <a:rPr sz="1800" spc="-1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-  r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30275" y="902772"/>
            <a:ext cx="5627370" cy="66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200" spc="254" dirty="0"/>
              <a:t>C</a:t>
            </a:r>
            <a:r>
              <a:rPr sz="4200" spc="-165" dirty="0"/>
              <a:t>a</a:t>
            </a:r>
            <a:r>
              <a:rPr sz="4200" spc="-5" dirty="0"/>
              <a:t>s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-5" dirty="0"/>
              <a:t>s</a:t>
            </a:r>
            <a:r>
              <a:rPr sz="4200" spc="-100" dirty="0"/>
              <a:t>t</a:t>
            </a:r>
            <a:r>
              <a:rPr sz="4200" spc="-75" dirty="0"/>
              <a:t>u</a:t>
            </a:r>
            <a:r>
              <a:rPr sz="4200" spc="110" dirty="0"/>
              <a:t>d</a:t>
            </a:r>
            <a:r>
              <a:rPr sz="4200" spc="-10" dirty="0"/>
              <a:t>y</a:t>
            </a:r>
            <a:r>
              <a:rPr sz="4200" spc="-645" dirty="0"/>
              <a:t> </a:t>
            </a:r>
            <a:r>
              <a:rPr sz="4200" spc="-260" dirty="0"/>
              <a:t>—</a:t>
            </a:r>
            <a:r>
              <a:rPr sz="4200" spc="114" dirty="0"/>
              <a:t> </a:t>
            </a:r>
            <a:r>
              <a:rPr sz="4200" spc="25" dirty="0"/>
              <a:t>A</a:t>
            </a:r>
            <a:r>
              <a:rPr sz="4200" spc="-140" dirty="0"/>
              <a:t>l</a:t>
            </a:r>
            <a:r>
              <a:rPr sz="4200" spc="85" dirty="0"/>
              <a:t>e</a:t>
            </a:r>
            <a:r>
              <a:rPr sz="4200" spc="-645" dirty="0"/>
              <a:t> </a:t>
            </a:r>
            <a:r>
              <a:rPr sz="4200" spc="-85" dirty="0"/>
              <a:t>B</a:t>
            </a:r>
            <a:r>
              <a:rPr sz="4200" dirty="0"/>
              <a:t>e</a:t>
            </a:r>
            <a:r>
              <a:rPr sz="4200" spc="-165" dirty="0"/>
              <a:t>a</a:t>
            </a:r>
            <a:r>
              <a:rPr sz="4200" spc="-75" dirty="0"/>
              <a:t>u</a:t>
            </a:r>
            <a:r>
              <a:rPr sz="4200" spc="-150" dirty="0"/>
              <a:t>t</a:t>
            </a:r>
            <a:r>
              <a:rPr sz="4200" spc="85" dirty="0"/>
              <a:t>e</a:t>
            </a:r>
            <a:endParaRPr sz="42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1950" y="942990"/>
            <a:ext cx="5553090" cy="83819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528</Words>
  <Application>Microsoft Office PowerPoint</Application>
  <PresentationFormat>Custom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Tahoma</vt:lpstr>
      <vt:lpstr>Times New Roman</vt:lpstr>
      <vt:lpstr>Office Theme</vt:lpstr>
      <vt:lpstr>PowerPoint Presentation</vt:lpstr>
      <vt:lpstr>Case study — House of Coco</vt:lpstr>
      <vt:lpstr>Case study — House of Coco</vt:lpstr>
      <vt:lpstr>Case study — House of Coco</vt:lpstr>
      <vt:lpstr>Case study — House of Coco</vt:lpstr>
      <vt:lpstr>Case study — House of Coco</vt:lpstr>
      <vt:lpstr>CASE STUDY</vt:lpstr>
      <vt:lpstr>Case study — I n Chidiogo's words</vt:lpstr>
      <vt:lpstr>Case study — Ale Beaute</vt:lpstr>
      <vt:lpstr>Case study — Ale Beaute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Sijibomi Olojola</cp:lastModifiedBy>
  <cp:revision>1</cp:revision>
  <dcterms:created xsi:type="dcterms:W3CDTF">2023-04-18T13:28:42Z</dcterms:created>
  <dcterms:modified xsi:type="dcterms:W3CDTF">2023-05-12T09:51:28Z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2023-04-18T00:00:00Z</vt:filetime>
  </property>
</Properties>
</file>